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56" r:id="rId1"/>
  </p:sldMasterIdLst>
  <p:sldIdLst>
    <p:sldId id="256" r:id="rId2"/>
    <p:sldId id="257" r:id="rId3"/>
    <p:sldId id="261" r:id="rId4"/>
    <p:sldId id="262" r:id="rId5"/>
    <p:sldId id="263" r:id="rId6"/>
    <p:sldId id="270" r:id="rId7"/>
    <p:sldId id="264" r:id="rId8"/>
    <p:sldId id="266" r:id="rId9"/>
    <p:sldId id="267" r:id="rId10"/>
    <p:sldId id="268" r:id="rId11"/>
    <p:sldId id="269" r:id="rId12"/>
    <p:sldId id="277" r:id="rId13"/>
    <p:sldId id="275" r:id="rId14"/>
    <p:sldId id="26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/>
    <p:restoredTop sz="94777"/>
  </p:normalViewPr>
  <p:slideViewPr>
    <p:cSldViewPr snapToGrid="0" snapToObjects="1">
      <p:cViewPr varScale="1">
        <p:scale>
          <a:sx n="88" d="100"/>
          <a:sy n="88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F5434D-2C30-6943-B052-21180B14DE99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EC73BD2-73FC-4840-9E1A-2EC441B9FE25}">
      <dgm:prSet phldrT="[Text]"/>
      <dgm:spPr/>
      <dgm:t>
        <a:bodyPr/>
        <a:lstStyle/>
        <a:p>
          <a:r>
            <a:rPr lang="en-US" dirty="0" err="1"/>
            <a:t>QObject</a:t>
          </a:r>
          <a:endParaRPr lang="en-US" dirty="0"/>
        </a:p>
      </dgm:t>
    </dgm:pt>
    <dgm:pt modelId="{28E00462-B5E8-0B4A-B21C-5CD9C57400FB}" type="parTrans" cxnId="{07825E8E-D040-CF46-9CFD-D39D302B8AE9}">
      <dgm:prSet/>
      <dgm:spPr/>
      <dgm:t>
        <a:bodyPr/>
        <a:lstStyle/>
        <a:p>
          <a:endParaRPr lang="en-US"/>
        </a:p>
      </dgm:t>
    </dgm:pt>
    <dgm:pt modelId="{3A61B8C8-323F-C344-AD9B-6ECE21B06F2D}" type="sibTrans" cxnId="{07825E8E-D040-CF46-9CFD-D39D302B8AE9}">
      <dgm:prSet/>
      <dgm:spPr/>
      <dgm:t>
        <a:bodyPr/>
        <a:lstStyle/>
        <a:p>
          <a:endParaRPr lang="en-US"/>
        </a:p>
      </dgm:t>
    </dgm:pt>
    <dgm:pt modelId="{1B6D7459-5A3C-3848-ADCC-6557072F9823}" type="asst">
      <dgm:prSet phldrT="[Text]"/>
      <dgm:spPr/>
      <dgm:t>
        <a:bodyPr/>
        <a:lstStyle/>
        <a:p>
          <a:r>
            <a:rPr lang="en-US" dirty="0" err="1"/>
            <a:t>QWidget</a:t>
          </a:r>
          <a:endParaRPr lang="en-US" dirty="0"/>
        </a:p>
      </dgm:t>
    </dgm:pt>
    <dgm:pt modelId="{955BD644-15F8-A94D-8C94-C45024815508}" type="parTrans" cxnId="{F7921944-4F66-3741-886F-5052AAAB65AE}">
      <dgm:prSet/>
      <dgm:spPr/>
      <dgm:t>
        <a:bodyPr/>
        <a:lstStyle/>
        <a:p>
          <a:endParaRPr lang="en-US"/>
        </a:p>
      </dgm:t>
    </dgm:pt>
    <dgm:pt modelId="{D1A1913E-44D1-2447-A467-0CDFFF24E84C}" type="sibTrans" cxnId="{F7921944-4F66-3741-886F-5052AAAB65AE}">
      <dgm:prSet/>
      <dgm:spPr/>
      <dgm:t>
        <a:bodyPr/>
        <a:lstStyle/>
        <a:p>
          <a:endParaRPr lang="en-US"/>
        </a:p>
      </dgm:t>
    </dgm:pt>
    <dgm:pt modelId="{74CAD299-E295-BB47-ADC9-0F1A7750222E}">
      <dgm:prSet/>
      <dgm:spPr/>
      <dgm:t>
        <a:bodyPr/>
        <a:lstStyle/>
        <a:p>
          <a:r>
            <a:rPr lang="en-US" dirty="0" err="1"/>
            <a:t>QMainWindow</a:t>
          </a:r>
          <a:endParaRPr lang="en-US" dirty="0"/>
        </a:p>
      </dgm:t>
    </dgm:pt>
    <dgm:pt modelId="{A1CAC307-7C10-1C49-A006-DEA57DBE24A7}" type="parTrans" cxnId="{D2883AA3-71B1-F04C-AC8C-F6E1021C6414}">
      <dgm:prSet/>
      <dgm:spPr/>
      <dgm:t>
        <a:bodyPr/>
        <a:lstStyle/>
        <a:p>
          <a:endParaRPr lang="en-US"/>
        </a:p>
      </dgm:t>
    </dgm:pt>
    <dgm:pt modelId="{F7CB38BD-1E2D-8347-BE9A-37E573452180}" type="sibTrans" cxnId="{D2883AA3-71B1-F04C-AC8C-F6E1021C6414}">
      <dgm:prSet/>
      <dgm:spPr/>
      <dgm:t>
        <a:bodyPr/>
        <a:lstStyle/>
        <a:p>
          <a:endParaRPr lang="en-US"/>
        </a:p>
      </dgm:t>
    </dgm:pt>
    <dgm:pt modelId="{5DB75453-7C35-4543-B9C5-810917CC86B8}">
      <dgm:prSet/>
      <dgm:spPr/>
      <dgm:t>
        <a:bodyPr/>
        <a:lstStyle/>
        <a:p>
          <a:r>
            <a:rPr lang="en-US" dirty="0"/>
            <a:t>Game</a:t>
          </a:r>
        </a:p>
      </dgm:t>
    </dgm:pt>
    <dgm:pt modelId="{8C1C18E0-2D5D-1E4D-8F64-4084C9C1522E}" type="parTrans" cxnId="{BB39E238-88E2-4C44-A31B-46AB908823FC}">
      <dgm:prSet/>
      <dgm:spPr/>
      <dgm:t>
        <a:bodyPr/>
        <a:lstStyle/>
        <a:p>
          <a:endParaRPr lang="en-US"/>
        </a:p>
      </dgm:t>
    </dgm:pt>
    <dgm:pt modelId="{33DD790D-C42B-B642-AE58-0EA5E9061508}" type="sibTrans" cxnId="{BB39E238-88E2-4C44-A31B-46AB908823FC}">
      <dgm:prSet/>
      <dgm:spPr/>
      <dgm:t>
        <a:bodyPr/>
        <a:lstStyle/>
        <a:p>
          <a:endParaRPr lang="en-US"/>
        </a:p>
      </dgm:t>
    </dgm:pt>
    <dgm:pt modelId="{6CC8B618-B03A-6848-A970-D08484FF2F27}">
      <dgm:prSet/>
      <dgm:spPr/>
      <dgm:t>
        <a:bodyPr/>
        <a:lstStyle/>
        <a:p>
          <a:r>
            <a:rPr lang="en-US" dirty="0" err="1"/>
            <a:t>GameInstruction</a:t>
          </a:r>
          <a:endParaRPr lang="en-US" dirty="0"/>
        </a:p>
      </dgm:t>
    </dgm:pt>
    <dgm:pt modelId="{FE4229CF-2B29-5A4B-9167-E2D6725D4394}" type="parTrans" cxnId="{50441119-52EF-5F40-AE6E-85BBDFEC5BE9}">
      <dgm:prSet/>
      <dgm:spPr/>
      <dgm:t>
        <a:bodyPr/>
        <a:lstStyle/>
        <a:p>
          <a:endParaRPr lang="en-US"/>
        </a:p>
      </dgm:t>
    </dgm:pt>
    <dgm:pt modelId="{5033C086-5E42-5744-A690-D7E21913B887}" type="sibTrans" cxnId="{50441119-52EF-5F40-AE6E-85BBDFEC5BE9}">
      <dgm:prSet/>
      <dgm:spPr/>
      <dgm:t>
        <a:bodyPr/>
        <a:lstStyle/>
        <a:p>
          <a:endParaRPr lang="en-US"/>
        </a:p>
      </dgm:t>
    </dgm:pt>
    <dgm:pt modelId="{F7621FFD-13AA-2841-875D-ACB128373151}">
      <dgm:prSet/>
      <dgm:spPr/>
      <dgm:t>
        <a:bodyPr/>
        <a:lstStyle/>
        <a:p>
          <a:r>
            <a:rPr lang="en-US" dirty="0" err="1"/>
            <a:t>GameLevel</a:t>
          </a:r>
          <a:endParaRPr lang="en-US" dirty="0"/>
        </a:p>
      </dgm:t>
    </dgm:pt>
    <dgm:pt modelId="{FFF54D74-55F1-7644-BB89-6D492E8E73A4}" type="parTrans" cxnId="{84F73A1D-0E2B-B548-9ED6-619349BF9679}">
      <dgm:prSet/>
      <dgm:spPr/>
      <dgm:t>
        <a:bodyPr/>
        <a:lstStyle/>
        <a:p>
          <a:endParaRPr lang="en-US"/>
        </a:p>
      </dgm:t>
    </dgm:pt>
    <dgm:pt modelId="{8D4A1EF6-9C76-EB4A-9559-28C591474CDC}" type="sibTrans" cxnId="{84F73A1D-0E2B-B548-9ED6-619349BF9679}">
      <dgm:prSet/>
      <dgm:spPr/>
      <dgm:t>
        <a:bodyPr/>
        <a:lstStyle/>
        <a:p>
          <a:endParaRPr lang="en-US"/>
        </a:p>
      </dgm:t>
    </dgm:pt>
    <dgm:pt modelId="{1FB21E42-9DF1-774E-B053-3FB925298633}">
      <dgm:prSet/>
      <dgm:spPr/>
      <dgm:t>
        <a:bodyPr/>
        <a:lstStyle/>
        <a:p>
          <a:r>
            <a:rPr lang="en-US" dirty="0"/>
            <a:t>grade</a:t>
          </a:r>
        </a:p>
      </dgm:t>
    </dgm:pt>
    <dgm:pt modelId="{C7DDCA5D-FEAD-9948-856D-AB4535265404}" type="parTrans" cxnId="{F3BA30CB-F621-A843-B93C-A1A80A7C10C6}">
      <dgm:prSet/>
      <dgm:spPr/>
      <dgm:t>
        <a:bodyPr/>
        <a:lstStyle/>
        <a:p>
          <a:endParaRPr lang="en-US"/>
        </a:p>
      </dgm:t>
    </dgm:pt>
    <dgm:pt modelId="{DFA2060C-F634-4D41-9ACD-17194C5C3DDD}" type="sibTrans" cxnId="{F3BA30CB-F621-A843-B93C-A1A80A7C10C6}">
      <dgm:prSet/>
      <dgm:spPr/>
      <dgm:t>
        <a:bodyPr/>
        <a:lstStyle/>
        <a:p>
          <a:endParaRPr lang="en-US"/>
        </a:p>
      </dgm:t>
    </dgm:pt>
    <dgm:pt modelId="{DF8E7F83-0561-1947-904D-34370E6E100B}">
      <dgm:prSet/>
      <dgm:spPr/>
      <dgm:t>
        <a:bodyPr/>
        <a:lstStyle/>
        <a:p>
          <a:r>
            <a:rPr lang="en-US" dirty="0" err="1"/>
            <a:t>GradeChoice</a:t>
          </a:r>
          <a:endParaRPr lang="en-US" dirty="0"/>
        </a:p>
      </dgm:t>
    </dgm:pt>
    <dgm:pt modelId="{64CB11AD-D56E-B64D-8F42-3E62CE45E4F9}" type="parTrans" cxnId="{7E0A76AF-940B-494F-8826-C56A0327A54C}">
      <dgm:prSet/>
      <dgm:spPr/>
      <dgm:t>
        <a:bodyPr/>
        <a:lstStyle/>
        <a:p>
          <a:endParaRPr lang="en-US"/>
        </a:p>
      </dgm:t>
    </dgm:pt>
    <dgm:pt modelId="{6E408049-962A-334A-8B41-4502D7BE8FE0}" type="sibTrans" cxnId="{7E0A76AF-940B-494F-8826-C56A0327A54C}">
      <dgm:prSet/>
      <dgm:spPr/>
      <dgm:t>
        <a:bodyPr/>
        <a:lstStyle/>
        <a:p>
          <a:endParaRPr lang="en-US"/>
        </a:p>
      </dgm:t>
    </dgm:pt>
    <dgm:pt modelId="{AC619E1D-5959-B647-A8CA-A132911D4AF2}">
      <dgm:prSet/>
      <dgm:spPr/>
      <dgm:t>
        <a:bodyPr/>
        <a:lstStyle/>
        <a:p>
          <a:r>
            <a:rPr lang="en-US" dirty="0" err="1"/>
            <a:t>MainWindow</a:t>
          </a:r>
          <a:endParaRPr lang="en-US" dirty="0"/>
        </a:p>
      </dgm:t>
    </dgm:pt>
    <dgm:pt modelId="{BFCA0D22-3170-C143-A3E8-58216DB5C21F}" type="parTrans" cxnId="{3E4C6FF5-F5E7-9145-BD21-E2C77EE766E2}">
      <dgm:prSet/>
      <dgm:spPr/>
      <dgm:t>
        <a:bodyPr/>
        <a:lstStyle/>
        <a:p>
          <a:endParaRPr lang="en-US"/>
        </a:p>
      </dgm:t>
    </dgm:pt>
    <dgm:pt modelId="{A380DE80-E0D8-CB48-AE5B-023EB8D3C844}" type="sibTrans" cxnId="{3E4C6FF5-F5E7-9145-BD21-E2C77EE766E2}">
      <dgm:prSet/>
      <dgm:spPr/>
      <dgm:t>
        <a:bodyPr/>
        <a:lstStyle/>
        <a:p>
          <a:endParaRPr lang="en-US"/>
        </a:p>
      </dgm:t>
    </dgm:pt>
    <dgm:pt modelId="{BF18EFB3-9CED-EA41-A7BF-DEC24C25A21C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31B24389-C20D-1444-9C0F-1FEFD2A0A314}" type="parTrans" cxnId="{FC70D2E5-770C-C34E-B3CD-E73D191E736B}">
      <dgm:prSet/>
      <dgm:spPr/>
      <dgm:t>
        <a:bodyPr/>
        <a:lstStyle/>
        <a:p>
          <a:endParaRPr lang="en-US"/>
        </a:p>
      </dgm:t>
    </dgm:pt>
    <dgm:pt modelId="{6356AB50-0867-434E-AA1B-67087E9B8F97}" type="sibTrans" cxnId="{FC70D2E5-770C-C34E-B3CD-E73D191E736B}">
      <dgm:prSet/>
      <dgm:spPr/>
      <dgm:t>
        <a:bodyPr/>
        <a:lstStyle/>
        <a:p>
          <a:endParaRPr lang="en-US"/>
        </a:p>
      </dgm:t>
    </dgm:pt>
    <dgm:pt modelId="{D59834B4-2754-9245-8F3C-3C22D1B704D7}">
      <dgm:prSet/>
      <dgm:spPr/>
      <dgm:t>
        <a:bodyPr/>
        <a:lstStyle/>
        <a:p>
          <a:r>
            <a:rPr lang="en-US" dirty="0"/>
            <a:t>card</a:t>
          </a:r>
        </a:p>
      </dgm:t>
    </dgm:pt>
    <dgm:pt modelId="{F3F30630-2DC7-EB41-8CDC-34EA4B1B21AF}" type="parTrans" cxnId="{410A7FA4-F3EE-7544-B2DD-B0721643F6FC}">
      <dgm:prSet/>
      <dgm:spPr/>
      <dgm:t>
        <a:bodyPr/>
        <a:lstStyle/>
        <a:p>
          <a:endParaRPr lang="en-US"/>
        </a:p>
      </dgm:t>
    </dgm:pt>
    <dgm:pt modelId="{0BD154F9-1245-1B4D-9D82-6913BEA77D1C}" type="sibTrans" cxnId="{410A7FA4-F3EE-7544-B2DD-B0721643F6FC}">
      <dgm:prSet/>
      <dgm:spPr/>
      <dgm:t>
        <a:bodyPr/>
        <a:lstStyle/>
        <a:p>
          <a:endParaRPr lang="en-US"/>
        </a:p>
      </dgm:t>
    </dgm:pt>
    <dgm:pt modelId="{F42C7E69-E0B3-E940-9896-ED957EB95356}" type="pres">
      <dgm:prSet presAssocID="{4EF5434D-2C30-6943-B052-21180B14DE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5B2FE2E-AC14-1E48-869B-23A09C8F756A}" type="pres">
      <dgm:prSet presAssocID="{FEC73BD2-73FC-4840-9E1A-2EC441B9FE25}" presName="root1" presStyleCnt="0"/>
      <dgm:spPr/>
    </dgm:pt>
    <dgm:pt modelId="{71D944E0-B2A7-5342-BC8E-A41D7B448E50}" type="pres">
      <dgm:prSet presAssocID="{FEC73BD2-73FC-4840-9E1A-2EC441B9FE25}" presName="LevelOneTextNode" presStyleLbl="node0" presStyleIdx="0" presStyleCnt="1" custScaleX="146439" custScaleY="60164">
        <dgm:presLayoutVars>
          <dgm:chPref val="3"/>
        </dgm:presLayoutVars>
      </dgm:prSet>
      <dgm:spPr/>
    </dgm:pt>
    <dgm:pt modelId="{8E4C2A28-A7D6-B344-98E9-CB0583EA7A9E}" type="pres">
      <dgm:prSet presAssocID="{FEC73BD2-73FC-4840-9E1A-2EC441B9FE25}" presName="level2hierChild" presStyleCnt="0"/>
      <dgm:spPr/>
    </dgm:pt>
    <dgm:pt modelId="{0A4EFA75-F29B-B64E-9A45-E0BB8F6C05AC}" type="pres">
      <dgm:prSet presAssocID="{955BD644-15F8-A94D-8C94-C45024815508}" presName="conn2-1" presStyleLbl="parChTrans1D2" presStyleIdx="0" presStyleCnt="1"/>
      <dgm:spPr/>
    </dgm:pt>
    <dgm:pt modelId="{B7FE21CA-99DD-DD46-B41E-89468D7B92AB}" type="pres">
      <dgm:prSet presAssocID="{955BD644-15F8-A94D-8C94-C45024815508}" presName="connTx" presStyleLbl="parChTrans1D2" presStyleIdx="0" presStyleCnt="1"/>
      <dgm:spPr/>
    </dgm:pt>
    <dgm:pt modelId="{B93737A8-6982-644E-84C8-54554FAD65AD}" type="pres">
      <dgm:prSet presAssocID="{1B6D7459-5A3C-3848-ADCC-6557072F9823}" presName="root2" presStyleCnt="0"/>
      <dgm:spPr/>
    </dgm:pt>
    <dgm:pt modelId="{C53ECDCF-EEA4-E247-80D5-8D651875C90C}" type="pres">
      <dgm:prSet presAssocID="{1B6D7459-5A3C-3848-ADCC-6557072F9823}" presName="LevelTwoTextNode" presStyleLbl="asst1" presStyleIdx="0" presStyleCnt="1">
        <dgm:presLayoutVars>
          <dgm:chPref val="3"/>
        </dgm:presLayoutVars>
      </dgm:prSet>
      <dgm:spPr/>
    </dgm:pt>
    <dgm:pt modelId="{74E78869-E1C6-0C4B-A38A-4B0B23C37129}" type="pres">
      <dgm:prSet presAssocID="{1B6D7459-5A3C-3848-ADCC-6557072F9823}" presName="level3hierChild" presStyleCnt="0"/>
      <dgm:spPr/>
    </dgm:pt>
    <dgm:pt modelId="{17A82D06-7AFB-EE47-89C6-9F1805ED6BB2}" type="pres">
      <dgm:prSet presAssocID="{F3F30630-2DC7-EB41-8CDC-34EA4B1B21AF}" presName="conn2-1" presStyleLbl="parChTrans1D3" presStyleIdx="0" presStyleCnt="2"/>
      <dgm:spPr/>
    </dgm:pt>
    <dgm:pt modelId="{0824DD91-FF78-CC48-BE7B-88D150BBB369}" type="pres">
      <dgm:prSet presAssocID="{F3F30630-2DC7-EB41-8CDC-34EA4B1B21AF}" presName="connTx" presStyleLbl="parChTrans1D3" presStyleIdx="0" presStyleCnt="2"/>
      <dgm:spPr/>
    </dgm:pt>
    <dgm:pt modelId="{DDA2752E-A878-EC42-B7C5-C0EA9E34DCD1}" type="pres">
      <dgm:prSet presAssocID="{D59834B4-2754-9245-8F3C-3C22D1B704D7}" presName="root2" presStyleCnt="0"/>
      <dgm:spPr/>
    </dgm:pt>
    <dgm:pt modelId="{D69B26D3-4F6F-AC40-80D5-2C580CF6DAA7}" type="pres">
      <dgm:prSet presAssocID="{D59834B4-2754-9245-8F3C-3C22D1B704D7}" presName="LevelTwoTextNode" presStyleLbl="node3" presStyleIdx="0" presStyleCnt="2">
        <dgm:presLayoutVars>
          <dgm:chPref val="3"/>
        </dgm:presLayoutVars>
      </dgm:prSet>
      <dgm:spPr/>
    </dgm:pt>
    <dgm:pt modelId="{FF98B5AC-5380-3242-95E1-FCCFF868C2F3}" type="pres">
      <dgm:prSet presAssocID="{D59834B4-2754-9245-8F3C-3C22D1B704D7}" presName="level3hierChild" presStyleCnt="0"/>
      <dgm:spPr/>
    </dgm:pt>
    <dgm:pt modelId="{395506AA-30E8-5A4E-8522-BE2A40735898}" type="pres">
      <dgm:prSet presAssocID="{A1CAC307-7C10-1C49-A006-DEA57DBE24A7}" presName="conn2-1" presStyleLbl="parChTrans1D3" presStyleIdx="1" presStyleCnt="2"/>
      <dgm:spPr/>
    </dgm:pt>
    <dgm:pt modelId="{F089029F-F1FA-5E41-A68C-3DED90A4B924}" type="pres">
      <dgm:prSet presAssocID="{A1CAC307-7C10-1C49-A006-DEA57DBE24A7}" presName="connTx" presStyleLbl="parChTrans1D3" presStyleIdx="1" presStyleCnt="2"/>
      <dgm:spPr/>
    </dgm:pt>
    <dgm:pt modelId="{3E159BA3-1D70-C149-B3AF-1C1302F53E9C}" type="pres">
      <dgm:prSet presAssocID="{74CAD299-E295-BB47-ADC9-0F1A7750222E}" presName="root2" presStyleCnt="0"/>
      <dgm:spPr/>
    </dgm:pt>
    <dgm:pt modelId="{3419FFE4-54E9-4542-A4B5-1C37547A07E3}" type="pres">
      <dgm:prSet presAssocID="{74CAD299-E295-BB47-ADC9-0F1A7750222E}" presName="LevelTwoTextNode" presStyleLbl="node3" presStyleIdx="1" presStyleCnt="2">
        <dgm:presLayoutVars>
          <dgm:chPref val="3"/>
        </dgm:presLayoutVars>
      </dgm:prSet>
      <dgm:spPr/>
    </dgm:pt>
    <dgm:pt modelId="{56827E26-3F21-9A4E-9DBA-27514587D9CF}" type="pres">
      <dgm:prSet presAssocID="{74CAD299-E295-BB47-ADC9-0F1A7750222E}" presName="level3hierChild" presStyleCnt="0"/>
      <dgm:spPr/>
    </dgm:pt>
    <dgm:pt modelId="{7430A3AF-E22A-1C4A-AFC3-5144DA9E5447}" type="pres">
      <dgm:prSet presAssocID="{8C1C18E0-2D5D-1E4D-8F64-4084C9C1522E}" presName="conn2-1" presStyleLbl="parChTrans1D4" presStyleIdx="0" presStyleCnt="7" custScaleX="2000000" custScaleY="82202"/>
      <dgm:spPr/>
    </dgm:pt>
    <dgm:pt modelId="{B717E323-423D-C94D-9682-51A953BC55A7}" type="pres">
      <dgm:prSet presAssocID="{8C1C18E0-2D5D-1E4D-8F64-4084C9C1522E}" presName="connTx" presStyleLbl="parChTrans1D4" presStyleIdx="0" presStyleCnt="7"/>
      <dgm:spPr/>
    </dgm:pt>
    <dgm:pt modelId="{35E27360-5102-4C4E-A045-B71D6C90F7A9}" type="pres">
      <dgm:prSet presAssocID="{5DB75453-7C35-4543-B9C5-810917CC86B8}" presName="root2" presStyleCnt="0"/>
      <dgm:spPr/>
    </dgm:pt>
    <dgm:pt modelId="{6A57ED54-2027-5549-80CB-F55E3C90B1D7}" type="pres">
      <dgm:prSet presAssocID="{5DB75453-7C35-4543-B9C5-810917CC86B8}" presName="LevelTwoTextNode" presStyleLbl="node4" presStyleIdx="0" presStyleCnt="7">
        <dgm:presLayoutVars>
          <dgm:chPref val="3"/>
        </dgm:presLayoutVars>
      </dgm:prSet>
      <dgm:spPr/>
    </dgm:pt>
    <dgm:pt modelId="{980892F6-5915-734D-95FC-D0B67F1FC87A}" type="pres">
      <dgm:prSet presAssocID="{5DB75453-7C35-4543-B9C5-810917CC86B8}" presName="level3hierChild" presStyleCnt="0"/>
      <dgm:spPr/>
    </dgm:pt>
    <dgm:pt modelId="{7141FF75-313F-1B45-BDF2-CCA654C21267}" type="pres">
      <dgm:prSet presAssocID="{FE4229CF-2B29-5A4B-9167-E2D6725D4394}" presName="conn2-1" presStyleLbl="parChTrans1D4" presStyleIdx="1" presStyleCnt="7" custScaleX="2000000" custScaleY="82202"/>
      <dgm:spPr/>
    </dgm:pt>
    <dgm:pt modelId="{8995BA97-E92C-FD4F-8436-F552F8FF7702}" type="pres">
      <dgm:prSet presAssocID="{FE4229CF-2B29-5A4B-9167-E2D6725D4394}" presName="connTx" presStyleLbl="parChTrans1D4" presStyleIdx="1" presStyleCnt="7"/>
      <dgm:spPr/>
    </dgm:pt>
    <dgm:pt modelId="{D8EEED25-9AFE-D943-AD81-6DBE4F096C93}" type="pres">
      <dgm:prSet presAssocID="{6CC8B618-B03A-6848-A970-D08484FF2F27}" presName="root2" presStyleCnt="0"/>
      <dgm:spPr/>
    </dgm:pt>
    <dgm:pt modelId="{FB79037D-0F20-D84E-81C6-C67B203AA234}" type="pres">
      <dgm:prSet presAssocID="{6CC8B618-B03A-6848-A970-D08484FF2F27}" presName="LevelTwoTextNode" presStyleLbl="node4" presStyleIdx="1" presStyleCnt="7" custScaleX="269447" custScaleY="65566">
        <dgm:presLayoutVars>
          <dgm:chPref val="3"/>
        </dgm:presLayoutVars>
      </dgm:prSet>
      <dgm:spPr/>
    </dgm:pt>
    <dgm:pt modelId="{D160C33E-6141-204C-B3AB-590944637069}" type="pres">
      <dgm:prSet presAssocID="{6CC8B618-B03A-6848-A970-D08484FF2F27}" presName="level3hierChild" presStyleCnt="0"/>
      <dgm:spPr/>
    </dgm:pt>
    <dgm:pt modelId="{F5B6BFF0-44E4-7D43-A257-EB4C4AED1811}" type="pres">
      <dgm:prSet presAssocID="{FFF54D74-55F1-7644-BB89-6D492E8E73A4}" presName="conn2-1" presStyleLbl="parChTrans1D4" presStyleIdx="2" presStyleCnt="7" custScaleX="2000000" custScaleY="82202"/>
      <dgm:spPr/>
    </dgm:pt>
    <dgm:pt modelId="{903FF9FB-91E7-B540-B156-AEAAC7E87ED0}" type="pres">
      <dgm:prSet presAssocID="{FFF54D74-55F1-7644-BB89-6D492E8E73A4}" presName="connTx" presStyleLbl="parChTrans1D4" presStyleIdx="2" presStyleCnt="7"/>
      <dgm:spPr/>
    </dgm:pt>
    <dgm:pt modelId="{CE2AEB10-80F5-B740-A3B8-9C8459BF328B}" type="pres">
      <dgm:prSet presAssocID="{F7621FFD-13AA-2841-875D-ACB128373151}" presName="root2" presStyleCnt="0"/>
      <dgm:spPr/>
    </dgm:pt>
    <dgm:pt modelId="{41642D8B-75CF-314F-B14D-698C4F09077E}" type="pres">
      <dgm:prSet presAssocID="{F7621FFD-13AA-2841-875D-ACB128373151}" presName="LevelTwoTextNode" presStyleLbl="node4" presStyleIdx="2" presStyleCnt="7" custScaleX="269447" custScaleY="65566">
        <dgm:presLayoutVars>
          <dgm:chPref val="3"/>
        </dgm:presLayoutVars>
      </dgm:prSet>
      <dgm:spPr/>
    </dgm:pt>
    <dgm:pt modelId="{15DB703E-91E8-5547-AE46-54D6205CD78F}" type="pres">
      <dgm:prSet presAssocID="{F7621FFD-13AA-2841-875D-ACB128373151}" presName="level3hierChild" presStyleCnt="0"/>
      <dgm:spPr/>
    </dgm:pt>
    <dgm:pt modelId="{2ACA125A-4CC8-5B49-8650-0B22F9936B5F}" type="pres">
      <dgm:prSet presAssocID="{C7DDCA5D-FEAD-9948-856D-AB4535265404}" presName="conn2-1" presStyleLbl="parChTrans1D4" presStyleIdx="3" presStyleCnt="7" custScaleX="2000000" custScaleY="82202"/>
      <dgm:spPr/>
    </dgm:pt>
    <dgm:pt modelId="{0C2DF50E-2B2B-F14D-BF44-0C6A74288BA3}" type="pres">
      <dgm:prSet presAssocID="{C7DDCA5D-FEAD-9948-856D-AB4535265404}" presName="connTx" presStyleLbl="parChTrans1D4" presStyleIdx="3" presStyleCnt="7"/>
      <dgm:spPr/>
    </dgm:pt>
    <dgm:pt modelId="{24C34384-8967-3B4B-987F-D41912A19043}" type="pres">
      <dgm:prSet presAssocID="{1FB21E42-9DF1-774E-B053-3FB925298633}" presName="root2" presStyleCnt="0"/>
      <dgm:spPr/>
    </dgm:pt>
    <dgm:pt modelId="{86810BEA-8FB5-4041-9226-B4B25E87942E}" type="pres">
      <dgm:prSet presAssocID="{1FB21E42-9DF1-774E-B053-3FB925298633}" presName="LevelTwoTextNode" presStyleLbl="node4" presStyleIdx="3" presStyleCnt="7" custScaleX="269447" custScaleY="65566">
        <dgm:presLayoutVars>
          <dgm:chPref val="3"/>
        </dgm:presLayoutVars>
      </dgm:prSet>
      <dgm:spPr/>
    </dgm:pt>
    <dgm:pt modelId="{FDEC9D7E-BB54-3F4D-A506-C49A80982CBA}" type="pres">
      <dgm:prSet presAssocID="{1FB21E42-9DF1-774E-B053-3FB925298633}" presName="level3hierChild" presStyleCnt="0"/>
      <dgm:spPr/>
    </dgm:pt>
    <dgm:pt modelId="{E03975A7-18D8-CD42-9398-BBA7199D9831}" type="pres">
      <dgm:prSet presAssocID="{64CB11AD-D56E-B64D-8F42-3E62CE45E4F9}" presName="conn2-1" presStyleLbl="parChTrans1D4" presStyleIdx="4" presStyleCnt="7" custScaleX="2000000" custScaleY="82202"/>
      <dgm:spPr/>
    </dgm:pt>
    <dgm:pt modelId="{DD64A6CD-2FC5-A044-A8F3-A48615ED3901}" type="pres">
      <dgm:prSet presAssocID="{64CB11AD-D56E-B64D-8F42-3E62CE45E4F9}" presName="connTx" presStyleLbl="parChTrans1D4" presStyleIdx="4" presStyleCnt="7"/>
      <dgm:spPr/>
    </dgm:pt>
    <dgm:pt modelId="{AE856240-D091-EE49-B4E2-1D568EE6472F}" type="pres">
      <dgm:prSet presAssocID="{DF8E7F83-0561-1947-904D-34370E6E100B}" presName="root2" presStyleCnt="0"/>
      <dgm:spPr/>
    </dgm:pt>
    <dgm:pt modelId="{53DF3207-87DD-5D47-8742-A33247FF952A}" type="pres">
      <dgm:prSet presAssocID="{DF8E7F83-0561-1947-904D-34370E6E100B}" presName="LevelTwoTextNode" presStyleLbl="node4" presStyleIdx="4" presStyleCnt="7" custScaleX="269447" custScaleY="65566">
        <dgm:presLayoutVars>
          <dgm:chPref val="3"/>
        </dgm:presLayoutVars>
      </dgm:prSet>
      <dgm:spPr/>
    </dgm:pt>
    <dgm:pt modelId="{CB3FB03A-A048-FB4D-8846-A72244ED0956}" type="pres">
      <dgm:prSet presAssocID="{DF8E7F83-0561-1947-904D-34370E6E100B}" presName="level3hierChild" presStyleCnt="0"/>
      <dgm:spPr/>
    </dgm:pt>
    <dgm:pt modelId="{5D10EE73-9294-314D-BA37-733FCF32CAAC}" type="pres">
      <dgm:prSet presAssocID="{BFCA0D22-3170-C143-A3E8-58216DB5C21F}" presName="conn2-1" presStyleLbl="parChTrans1D4" presStyleIdx="5" presStyleCnt="7" custScaleX="2000000" custScaleY="82202"/>
      <dgm:spPr/>
    </dgm:pt>
    <dgm:pt modelId="{2BB5C13E-A8EF-3E4D-8A9B-2F56EABEA01A}" type="pres">
      <dgm:prSet presAssocID="{BFCA0D22-3170-C143-A3E8-58216DB5C21F}" presName="connTx" presStyleLbl="parChTrans1D4" presStyleIdx="5" presStyleCnt="7"/>
      <dgm:spPr/>
    </dgm:pt>
    <dgm:pt modelId="{98EFBF2B-071A-2842-8513-272976C5B333}" type="pres">
      <dgm:prSet presAssocID="{AC619E1D-5959-B647-A8CA-A132911D4AF2}" presName="root2" presStyleCnt="0"/>
      <dgm:spPr/>
    </dgm:pt>
    <dgm:pt modelId="{E6370C57-4DDB-1A43-8D11-9EEF8DB6EF1E}" type="pres">
      <dgm:prSet presAssocID="{AC619E1D-5959-B647-A8CA-A132911D4AF2}" presName="LevelTwoTextNode" presStyleLbl="node4" presStyleIdx="5" presStyleCnt="7" custScaleX="269447" custScaleY="65566">
        <dgm:presLayoutVars>
          <dgm:chPref val="3"/>
        </dgm:presLayoutVars>
      </dgm:prSet>
      <dgm:spPr/>
    </dgm:pt>
    <dgm:pt modelId="{51002F0C-67CC-7E46-AFD0-A9E88A9A4C3A}" type="pres">
      <dgm:prSet presAssocID="{AC619E1D-5959-B647-A8CA-A132911D4AF2}" presName="level3hierChild" presStyleCnt="0"/>
      <dgm:spPr/>
    </dgm:pt>
    <dgm:pt modelId="{6B2E9A0C-DFDC-1C44-A4EB-8922CA0917A5}" type="pres">
      <dgm:prSet presAssocID="{31B24389-C20D-1444-9C0F-1FEFD2A0A314}" presName="conn2-1" presStyleLbl="parChTrans1D4" presStyleIdx="6" presStyleCnt="7" custScaleX="2000000" custScaleY="82202"/>
      <dgm:spPr/>
    </dgm:pt>
    <dgm:pt modelId="{A4FF250B-6B77-F64E-9E01-7F02ED5FBD26}" type="pres">
      <dgm:prSet presAssocID="{31B24389-C20D-1444-9C0F-1FEFD2A0A314}" presName="connTx" presStyleLbl="parChTrans1D4" presStyleIdx="6" presStyleCnt="7"/>
      <dgm:spPr/>
    </dgm:pt>
    <dgm:pt modelId="{F6D4780B-6337-284B-B568-E30708D78C1A}" type="pres">
      <dgm:prSet presAssocID="{BF18EFB3-9CED-EA41-A7BF-DEC24C25A21C}" presName="root2" presStyleCnt="0"/>
      <dgm:spPr/>
    </dgm:pt>
    <dgm:pt modelId="{8A4AE7B2-D089-F745-B60D-5670E411BA14}" type="pres">
      <dgm:prSet presAssocID="{BF18EFB3-9CED-EA41-A7BF-DEC24C25A21C}" presName="LevelTwoTextNode" presStyleLbl="node4" presStyleIdx="6" presStyleCnt="7" custScaleX="269447" custScaleY="65566">
        <dgm:presLayoutVars>
          <dgm:chPref val="3"/>
        </dgm:presLayoutVars>
      </dgm:prSet>
      <dgm:spPr/>
    </dgm:pt>
    <dgm:pt modelId="{3961121C-1B4A-684B-A035-F5146635E1F4}" type="pres">
      <dgm:prSet presAssocID="{BF18EFB3-9CED-EA41-A7BF-DEC24C25A21C}" presName="level3hierChild" presStyleCnt="0"/>
      <dgm:spPr/>
    </dgm:pt>
  </dgm:ptLst>
  <dgm:cxnLst>
    <dgm:cxn modelId="{5DEA8F04-950D-6C4F-9A21-FCF2E710950F}" type="presOf" srcId="{A1CAC307-7C10-1C49-A006-DEA57DBE24A7}" destId="{395506AA-30E8-5A4E-8522-BE2A40735898}" srcOrd="0" destOrd="0" presId="urn:microsoft.com/office/officeart/2005/8/layout/hierarchy2"/>
    <dgm:cxn modelId="{7EFAFB0B-3208-C742-8773-10278138989B}" type="presOf" srcId="{FEC73BD2-73FC-4840-9E1A-2EC441B9FE25}" destId="{71D944E0-B2A7-5342-BC8E-A41D7B448E50}" srcOrd="0" destOrd="0" presId="urn:microsoft.com/office/officeart/2005/8/layout/hierarchy2"/>
    <dgm:cxn modelId="{255A6D0F-36CE-AC45-AA1F-1F786B9738A4}" type="presOf" srcId="{955BD644-15F8-A94D-8C94-C45024815508}" destId="{B7FE21CA-99DD-DD46-B41E-89468D7B92AB}" srcOrd="1" destOrd="0" presId="urn:microsoft.com/office/officeart/2005/8/layout/hierarchy2"/>
    <dgm:cxn modelId="{7AE49013-477F-B543-9AFC-4145F30DC4EA}" type="presOf" srcId="{4EF5434D-2C30-6943-B052-21180B14DE99}" destId="{F42C7E69-E0B3-E940-9896-ED957EB95356}" srcOrd="0" destOrd="0" presId="urn:microsoft.com/office/officeart/2005/8/layout/hierarchy2"/>
    <dgm:cxn modelId="{0AFEC616-D5EF-284D-B59A-6836A942B9DE}" type="presOf" srcId="{955BD644-15F8-A94D-8C94-C45024815508}" destId="{0A4EFA75-F29B-B64E-9A45-E0BB8F6C05AC}" srcOrd="0" destOrd="0" presId="urn:microsoft.com/office/officeart/2005/8/layout/hierarchy2"/>
    <dgm:cxn modelId="{50441119-52EF-5F40-AE6E-85BBDFEC5BE9}" srcId="{74CAD299-E295-BB47-ADC9-0F1A7750222E}" destId="{6CC8B618-B03A-6848-A970-D08484FF2F27}" srcOrd="1" destOrd="0" parTransId="{FE4229CF-2B29-5A4B-9167-E2D6725D4394}" sibTransId="{5033C086-5E42-5744-A690-D7E21913B887}"/>
    <dgm:cxn modelId="{144C431A-74CA-3946-88EC-95669683CF49}" type="presOf" srcId="{31B24389-C20D-1444-9C0F-1FEFD2A0A314}" destId="{6B2E9A0C-DFDC-1C44-A4EB-8922CA0917A5}" srcOrd="0" destOrd="0" presId="urn:microsoft.com/office/officeart/2005/8/layout/hierarchy2"/>
    <dgm:cxn modelId="{5CEC3F1B-2960-B44F-8432-EF463D1CCFE2}" type="presOf" srcId="{F7621FFD-13AA-2841-875D-ACB128373151}" destId="{41642D8B-75CF-314F-B14D-698C4F09077E}" srcOrd="0" destOrd="0" presId="urn:microsoft.com/office/officeart/2005/8/layout/hierarchy2"/>
    <dgm:cxn modelId="{84F73A1D-0E2B-B548-9ED6-619349BF9679}" srcId="{74CAD299-E295-BB47-ADC9-0F1A7750222E}" destId="{F7621FFD-13AA-2841-875D-ACB128373151}" srcOrd="2" destOrd="0" parTransId="{FFF54D74-55F1-7644-BB89-6D492E8E73A4}" sibTransId="{8D4A1EF6-9C76-EB4A-9559-28C591474CDC}"/>
    <dgm:cxn modelId="{32791821-3358-7A41-BAF4-55DA60A70155}" type="presOf" srcId="{C7DDCA5D-FEAD-9948-856D-AB4535265404}" destId="{2ACA125A-4CC8-5B49-8650-0B22F9936B5F}" srcOrd="0" destOrd="0" presId="urn:microsoft.com/office/officeart/2005/8/layout/hierarchy2"/>
    <dgm:cxn modelId="{68F25C25-8A19-B045-AAA5-0A87F79D1134}" type="presOf" srcId="{74CAD299-E295-BB47-ADC9-0F1A7750222E}" destId="{3419FFE4-54E9-4542-A4B5-1C37547A07E3}" srcOrd="0" destOrd="0" presId="urn:microsoft.com/office/officeart/2005/8/layout/hierarchy2"/>
    <dgm:cxn modelId="{F51FF02E-5DF0-7342-9010-9CC15D1EDA1B}" type="presOf" srcId="{BFCA0D22-3170-C143-A3E8-58216DB5C21F}" destId="{5D10EE73-9294-314D-BA37-733FCF32CAAC}" srcOrd="0" destOrd="0" presId="urn:microsoft.com/office/officeart/2005/8/layout/hierarchy2"/>
    <dgm:cxn modelId="{3F28F734-8033-3D46-A045-91339F7B9AC7}" type="presOf" srcId="{1B6D7459-5A3C-3848-ADCC-6557072F9823}" destId="{C53ECDCF-EEA4-E247-80D5-8D651875C90C}" srcOrd="0" destOrd="0" presId="urn:microsoft.com/office/officeart/2005/8/layout/hierarchy2"/>
    <dgm:cxn modelId="{BB39E238-88E2-4C44-A31B-46AB908823FC}" srcId="{74CAD299-E295-BB47-ADC9-0F1A7750222E}" destId="{5DB75453-7C35-4543-B9C5-810917CC86B8}" srcOrd="0" destOrd="0" parTransId="{8C1C18E0-2D5D-1E4D-8F64-4084C9C1522E}" sibTransId="{33DD790D-C42B-B642-AE58-0EA5E9061508}"/>
    <dgm:cxn modelId="{D581583C-4FD2-B043-894B-C2D3F5FFF792}" type="presOf" srcId="{8C1C18E0-2D5D-1E4D-8F64-4084C9C1522E}" destId="{B717E323-423D-C94D-9682-51A953BC55A7}" srcOrd="1" destOrd="0" presId="urn:microsoft.com/office/officeart/2005/8/layout/hierarchy2"/>
    <dgm:cxn modelId="{22B73C3F-3490-4046-9896-3B1C704F0A0C}" type="presOf" srcId="{A1CAC307-7C10-1C49-A006-DEA57DBE24A7}" destId="{F089029F-F1FA-5E41-A68C-3DED90A4B924}" srcOrd="1" destOrd="0" presId="urn:microsoft.com/office/officeart/2005/8/layout/hierarchy2"/>
    <dgm:cxn modelId="{F7921944-4F66-3741-886F-5052AAAB65AE}" srcId="{FEC73BD2-73FC-4840-9E1A-2EC441B9FE25}" destId="{1B6D7459-5A3C-3848-ADCC-6557072F9823}" srcOrd="0" destOrd="0" parTransId="{955BD644-15F8-A94D-8C94-C45024815508}" sibTransId="{D1A1913E-44D1-2447-A467-0CDFFF24E84C}"/>
    <dgm:cxn modelId="{9B13B14F-79FB-AF49-8B8D-21049047B466}" type="presOf" srcId="{F3F30630-2DC7-EB41-8CDC-34EA4B1B21AF}" destId="{0824DD91-FF78-CC48-BE7B-88D150BBB369}" srcOrd="1" destOrd="0" presId="urn:microsoft.com/office/officeart/2005/8/layout/hierarchy2"/>
    <dgm:cxn modelId="{B89CF854-C9E8-3C49-A6D3-921356E17B44}" type="presOf" srcId="{F3F30630-2DC7-EB41-8CDC-34EA4B1B21AF}" destId="{17A82D06-7AFB-EE47-89C6-9F1805ED6BB2}" srcOrd="0" destOrd="0" presId="urn:microsoft.com/office/officeart/2005/8/layout/hierarchy2"/>
    <dgm:cxn modelId="{68D58B58-DED5-2A4F-BE73-5801796DCF61}" type="presOf" srcId="{64CB11AD-D56E-B64D-8F42-3E62CE45E4F9}" destId="{DD64A6CD-2FC5-A044-A8F3-A48615ED3901}" srcOrd="1" destOrd="0" presId="urn:microsoft.com/office/officeart/2005/8/layout/hierarchy2"/>
    <dgm:cxn modelId="{008D945D-2BC2-8C4E-81B0-2CA7B8F06D61}" type="presOf" srcId="{FE4229CF-2B29-5A4B-9167-E2D6725D4394}" destId="{7141FF75-313F-1B45-BDF2-CCA654C21267}" srcOrd="0" destOrd="0" presId="urn:microsoft.com/office/officeart/2005/8/layout/hierarchy2"/>
    <dgm:cxn modelId="{61B63D6B-46EA-3F45-AF51-FC9B7FC165B8}" type="presOf" srcId="{FFF54D74-55F1-7644-BB89-6D492E8E73A4}" destId="{903FF9FB-91E7-B540-B156-AEAAC7E87ED0}" srcOrd="1" destOrd="0" presId="urn:microsoft.com/office/officeart/2005/8/layout/hierarchy2"/>
    <dgm:cxn modelId="{1131E477-29D9-B84C-A630-0010E6ACF5E1}" type="presOf" srcId="{DF8E7F83-0561-1947-904D-34370E6E100B}" destId="{53DF3207-87DD-5D47-8742-A33247FF952A}" srcOrd="0" destOrd="0" presId="urn:microsoft.com/office/officeart/2005/8/layout/hierarchy2"/>
    <dgm:cxn modelId="{BE96D986-72BF-C94C-9806-1B9C7FA2E300}" type="presOf" srcId="{AC619E1D-5959-B647-A8CA-A132911D4AF2}" destId="{E6370C57-4DDB-1A43-8D11-9EEF8DB6EF1E}" srcOrd="0" destOrd="0" presId="urn:microsoft.com/office/officeart/2005/8/layout/hierarchy2"/>
    <dgm:cxn modelId="{F3962D8A-0DF8-474A-8809-6FD2AE5F15C3}" type="presOf" srcId="{5DB75453-7C35-4543-B9C5-810917CC86B8}" destId="{6A57ED54-2027-5549-80CB-F55E3C90B1D7}" srcOrd="0" destOrd="0" presId="urn:microsoft.com/office/officeart/2005/8/layout/hierarchy2"/>
    <dgm:cxn modelId="{07825E8E-D040-CF46-9CFD-D39D302B8AE9}" srcId="{4EF5434D-2C30-6943-B052-21180B14DE99}" destId="{FEC73BD2-73FC-4840-9E1A-2EC441B9FE25}" srcOrd="0" destOrd="0" parTransId="{28E00462-B5E8-0B4A-B21C-5CD9C57400FB}" sibTransId="{3A61B8C8-323F-C344-AD9B-6ECE21B06F2D}"/>
    <dgm:cxn modelId="{4F73F19B-9563-4742-8E17-AE8D60B7FC1A}" type="presOf" srcId="{1FB21E42-9DF1-774E-B053-3FB925298633}" destId="{86810BEA-8FB5-4041-9226-B4B25E87942E}" srcOrd="0" destOrd="0" presId="urn:microsoft.com/office/officeart/2005/8/layout/hierarchy2"/>
    <dgm:cxn modelId="{1DF52C9D-0698-1945-A2B5-F4579F816267}" type="presOf" srcId="{31B24389-C20D-1444-9C0F-1FEFD2A0A314}" destId="{A4FF250B-6B77-F64E-9E01-7F02ED5FBD26}" srcOrd="1" destOrd="0" presId="urn:microsoft.com/office/officeart/2005/8/layout/hierarchy2"/>
    <dgm:cxn modelId="{D2883AA3-71B1-F04C-AC8C-F6E1021C6414}" srcId="{1B6D7459-5A3C-3848-ADCC-6557072F9823}" destId="{74CAD299-E295-BB47-ADC9-0F1A7750222E}" srcOrd="1" destOrd="0" parTransId="{A1CAC307-7C10-1C49-A006-DEA57DBE24A7}" sibTransId="{F7CB38BD-1E2D-8347-BE9A-37E573452180}"/>
    <dgm:cxn modelId="{410A7FA4-F3EE-7544-B2DD-B0721643F6FC}" srcId="{1B6D7459-5A3C-3848-ADCC-6557072F9823}" destId="{D59834B4-2754-9245-8F3C-3C22D1B704D7}" srcOrd="0" destOrd="0" parTransId="{F3F30630-2DC7-EB41-8CDC-34EA4B1B21AF}" sibTransId="{0BD154F9-1245-1B4D-9D82-6913BEA77D1C}"/>
    <dgm:cxn modelId="{B16DEFAD-CA6C-ED42-89FE-C5651EC99F44}" type="presOf" srcId="{64CB11AD-D56E-B64D-8F42-3E62CE45E4F9}" destId="{E03975A7-18D8-CD42-9398-BBA7199D9831}" srcOrd="0" destOrd="0" presId="urn:microsoft.com/office/officeart/2005/8/layout/hierarchy2"/>
    <dgm:cxn modelId="{7E0A76AF-940B-494F-8826-C56A0327A54C}" srcId="{74CAD299-E295-BB47-ADC9-0F1A7750222E}" destId="{DF8E7F83-0561-1947-904D-34370E6E100B}" srcOrd="4" destOrd="0" parTransId="{64CB11AD-D56E-B64D-8F42-3E62CE45E4F9}" sibTransId="{6E408049-962A-334A-8B41-4502D7BE8FE0}"/>
    <dgm:cxn modelId="{9319D5BE-5DAC-054B-9DFD-685CC147021D}" type="presOf" srcId="{BFCA0D22-3170-C143-A3E8-58216DB5C21F}" destId="{2BB5C13E-A8EF-3E4D-8A9B-2F56EABEA01A}" srcOrd="1" destOrd="0" presId="urn:microsoft.com/office/officeart/2005/8/layout/hierarchy2"/>
    <dgm:cxn modelId="{E52D2BC0-C12A-984A-BC0E-8EDA915F281B}" type="presOf" srcId="{BF18EFB3-9CED-EA41-A7BF-DEC24C25A21C}" destId="{8A4AE7B2-D089-F745-B60D-5670E411BA14}" srcOrd="0" destOrd="0" presId="urn:microsoft.com/office/officeart/2005/8/layout/hierarchy2"/>
    <dgm:cxn modelId="{F3BA30CB-F621-A843-B93C-A1A80A7C10C6}" srcId="{74CAD299-E295-BB47-ADC9-0F1A7750222E}" destId="{1FB21E42-9DF1-774E-B053-3FB925298633}" srcOrd="3" destOrd="0" parTransId="{C7DDCA5D-FEAD-9948-856D-AB4535265404}" sibTransId="{DFA2060C-F634-4D41-9ACD-17194C5C3DDD}"/>
    <dgm:cxn modelId="{6581B6E1-3910-1A4A-B088-4BBF60C7BF6D}" type="presOf" srcId="{FFF54D74-55F1-7644-BB89-6D492E8E73A4}" destId="{F5B6BFF0-44E4-7D43-A257-EB4C4AED1811}" srcOrd="0" destOrd="0" presId="urn:microsoft.com/office/officeart/2005/8/layout/hierarchy2"/>
    <dgm:cxn modelId="{C25F81E4-89A3-1F41-8B6E-0ADC573486C1}" type="presOf" srcId="{8C1C18E0-2D5D-1E4D-8F64-4084C9C1522E}" destId="{7430A3AF-E22A-1C4A-AFC3-5144DA9E5447}" srcOrd="0" destOrd="0" presId="urn:microsoft.com/office/officeart/2005/8/layout/hierarchy2"/>
    <dgm:cxn modelId="{FC70D2E5-770C-C34E-B3CD-E73D191E736B}" srcId="{74CAD299-E295-BB47-ADC9-0F1A7750222E}" destId="{BF18EFB3-9CED-EA41-A7BF-DEC24C25A21C}" srcOrd="6" destOrd="0" parTransId="{31B24389-C20D-1444-9C0F-1FEFD2A0A314}" sibTransId="{6356AB50-0867-434E-AA1B-67087E9B8F97}"/>
    <dgm:cxn modelId="{6A51E1EA-E68F-874F-A0A2-19D805DB031C}" type="presOf" srcId="{D59834B4-2754-9245-8F3C-3C22D1B704D7}" destId="{D69B26D3-4F6F-AC40-80D5-2C580CF6DAA7}" srcOrd="0" destOrd="0" presId="urn:microsoft.com/office/officeart/2005/8/layout/hierarchy2"/>
    <dgm:cxn modelId="{16D13FF2-F134-894D-B026-5CCA9A3EF2DE}" type="presOf" srcId="{6CC8B618-B03A-6848-A970-D08484FF2F27}" destId="{FB79037D-0F20-D84E-81C6-C67B203AA234}" srcOrd="0" destOrd="0" presId="urn:microsoft.com/office/officeart/2005/8/layout/hierarchy2"/>
    <dgm:cxn modelId="{3E4C6FF5-F5E7-9145-BD21-E2C77EE766E2}" srcId="{74CAD299-E295-BB47-ADC9-0F1A7750222E}" destId="{AC619E1D-5959-B647-A8CA-A132911D4AF2}" srcOrd="5" destOrd="0" parTransId="{BFCA0D22-3170-C143-A3E8-58216DB5C21F}" sibTransId="{A380DE80-E0D8-CB48-AE5B-023EB8D3C844}"/>
    <dgm:cxn modelId="{D6CA3DFC-D228-D842-869C-C11910DA5939}" type="presOf" srcId="{C7DDCA5D-FEAD-9948-856D-AB4535265404}" destId="{0C2DF50E-2B2B-F14D-BF44-0C6A74288BA3}" srcOrd="1" destOrd="0" presId="urn:microsoft.com/office/officeart/2005/8/layout/hierarchy2"/>
    <dgm:cxn modelId="{79A868FE-3001-4E48-854B-C4C1E097679F}" type="presOf" srcId="{FE4229CF-2B29-5A4B-9167-E2D6725D4394}" destId="{8995BA97-E92C-FD4F-8436-F552F8FF7702}" srcOrd="1" destOrd="0" presId="urn:microsoft.com/office/officeart/2005/8/layout/hierarchy2"/>
    <dgm:cxn modelId="{9B0AA100-B2CD-5545-9F5A-B742CA783AFB}" type="presParOf" srcId="{F42C7E69-E0B3-E940-9896-ED957EB95356}" destId="{55B2FE2E-AC14-1E48-869B-23A09C8F756A}" srcOrd="0" destOrd="0" presId="urn:microsoft.com/office/officeart/2005/8/layout/hierarchy2"/>
    <dgm:cxn modelId="{15D91967-FCAE-EB44-952E-79E83C137096}" type="presParOf" srcId="{55B2FE2E-AC14-1E48-869B-23A09C8F756A}" destId="{71D944E0-B2A7-5342-BC8E-A41D7B448E50}" srcOrd="0" destOrd="0" presId="urn:microsoft.com/office/officeart/2005/8/layout/hierarchy2"/>
    <dgm:cxn modelId="{371465B5-EA0F-1048-9EB8-40C326E15163}" type="presParOf" srcId="{55B2FE2E-AC14-1E48-869B-23A09C8F756A}" destId="{8E4C2A28-A7D6-B344-98E9-CB0583EA7A9E}" srcOrd="1" destOrd="0" presId="urn:microsoft.com/office/officeart/2005/8/layout/hierarchy2"/>
    <dgm:cxn modelId="{24006AA8-92EE-C34B-99C1-F2953CE4EFAE}" type="presParOf" srcId="{8E4C2A28-A7D6-B344-98E9-CB0583EA7A9E}" destId="{0A4EFA75-F29B-B64E-9A45-E0BB8F6C05AC}" srcOrd="0" destOrd="0" presId="urn:microsoft.com/office/officeart/2005/8/layout/hierarchy2"/>
    <dgm:cxn modelId="{1353B62A-6E3C-D143-86CE-6270D570006F}" type="presParOf" srcId="{0A4EFA75-F29B-B64E-9A45-E0BB8F6C05AC}" destId="{B7FE21CA-99DD-DD46-B41E-89468D7B92AB}" srcOrd="0" destOrd="0" presId="urn:microsoft.com/office/officeart/2005/8/layout/hierarchy2"/>
    <dgm:cxn modelId="{0B35BC25-238C-0244-99C1-6CFD80045475}" type="presParOf" srcId="{8E4C2A28-A7D6-B344-98E9-CB0583EA7A9E}" destId="{B93737A8-6982-644E-84C8-54554FAD65AD}" srcOrd="1" destOrd="0" presId="urn:microsoft.com/office/officeart/2005/8/layout/hierarchy2"/>
    <dgm:cxn modelId="{7330DDAB-B188-D84B-88BD-4806C0F9208F}" type="presParOf" srcId="{B93737A8-6982-644E-84C8-54554FAD65AD}" destId="{C53ECDCF-EEA4-E247-80D5-8D651875C90C}" srcOrd="0" destOrd="0" presId="urn:microsoft.com/office/officeart/2005/8/layout/hierarchy2"/>
    <dgm:cxn modelId="{F7D6677D-83E5-1942-957B-E66EA5D8DB49}" type="presParOf" srcId="{B93737A8-6982-644E-84C8-54554FAD65AD}" destId="{74E78869-E1C6-0C4B-A38A-4B0B23C37129}" srcOrd="1" destOrd="0" presId="urn:microsoft.com/office/officeart/2005/8/layout/hierarchy2"/>
    <dgm:cxn modelId="{D1C36DF8-850B-E04F-BD8F-051F5B52AD52}" type="presParOf" srcId="{74E78869-E1C6-0C4B-A38A-4B0B23C37129}" destId="{17A82D06-7AFB-EE47-89C6-9F1805ED6BB2}" srcOrd="0" destOrd="0" presId="urn:microsoft.com/office/officeart/2005/8/layout/hierarchy2"/>
    <dgm:cxn modelId="{D5B98AD8-0A81-5F4A-899C-BCB556D773FC}" type="presParOf" srcId="{17A82D06-7AFB-EE47-89C6-9F1805ED6BB2}" destId="{0824DD91-FF78-CC48-BE7B-88D150BBB369}" srcOrd="0" destOrd="0" presId="urn:microsoft.com/office/officeart/2005/8/layout/hierarchy2"/>
    <dgm:cxn modelId="{FF477E04-730D-2940-B652-D52C3F775360}" type="presParOf" srcId="{74E78869-E1C6-0C4B-A38A-4B0B23C37129}" destId="{DDA2752E-A878-EC42-B7C5-C0EA9E34DCD1}" srcOrd="1" destOrd="0" presId="urn:microsoft.com/office/officeart/2005/8/layout/hierarchy2"/>
    <dgm:cxn modelId="{69643C0E-A133-2146-863E-6C757C81CCD3}" type="presParOf" srcId="{DDA2752E-A878-EC42-B7C5-C0EA9E34DCD1}" destId="{D69B26D3-4F6F-AC40-80D5-2C580CF6DAA7}" srcOrd="0" destOrd="0" presId="urn:microsoft.com/office/officeart/2005/8/layout/hierarchy2"/>
    <dgm:cxn modelId="{03A89ABB-C628-AA4A-A74C-8DE784CE729C}" type="presParOf" srcId="{DDA2752E-A878-EC42-B7C5-C0EA9E34DCD1}" destId="{FF98B5AC-5380-3242-95E1-FCCFF868C2F3}" srcOrd="1" destOrd="0" presId="urn:microsoft.com/office/officeart/2005/8/layout/hierarchy2"/>
    <dgm:cxn modelId="{37D86CAC-613C-C245-AB06-C2B6D507F35C}" type="presParOf" srcId="{74E78869-E1C6-0C4B-A38A-4B0B23C37129}" destId="{395506AA-30E8-5A4E-8522-BE2A40735898}" srcOrd="2" destOrd="0" presId="urn:microsoft.com/office/officeart/2005/8/layout/hierarchy2"/>
    <dgm:cxn modelId="{6C4949D8-9795-AE4F-AF74-9E4D4161ECA6}" type="presParOf" srcId="{395506AA-30E8-5A4E-8522-BE2A40735898}" destId="{F089029F-F1FA-5E41-A68C-3DED90A4B924}" srcOrd="0" destOrd="0" presId="urn:microsoft.com/office/officeart/2005/8/layout/hierarchy2"/>
    <dgm:cxn modelId="{A82B2673-BB65-6E41-82BB-49B3C684E611}" type="presParOf" srcId="{74E78869-E1C6-0C4B-A38A-4B0B23C37129}" destId="{3E159BA3-1D70-C149-B3AF-1C1302F53E9C}" srcOrd="3" destOrd="0" presId="urn:microsoft.com/office/officeart/2005/8/layout/hierarchy2"/>
    <dgm:cxn modelId="{1E5F20A5-F8CB-EC48-8142-3DA31BD5103B}" type="presParOf" srcId="{3E159BA3-1D70-C149-B3AF-1C1302F53E9C}" destId="{3419FFE4-54E9-4542-A4B5-1C37547A07E3}" srcOrd="0" destOrd="0" presId="urn:microsoft.com/office/officeart/2005/8/layout/hierarchy2"/>
    <dgm:cxn modelId="{9CC0031A-1BD8-734B-A31D-B00AF4091B60}" type="presParOf" srcId="{3E159BA3-1D70-C149-B3AF-1C1302F53E9C}" destId="{56827E26-3F21-9A4E-9DBA-27514587D9CF}" srcOrd="1" destOrd="0" presId="urn:microsoft.com/office/officeart/2005/8/layout/hierarchy2"/>
    <dgm:cxn modelId="{ECD8E29A-DFBC-3147-8DAA-369C423537F1}" type="presParOf" srcId="{56827E26-3F21-9A4E-9DBA-27514587D9CF}" destId="{7430A3AF-E22A-1C4A-AFC3-5144DA9E5447}" srcOrd="0" destOrd="0" presId="urn:microsoft.com/office/officeart/2005/8/layout/hierarchy2"/>
    <dgm:cxn modelId="{B22E3172-7395-9545-98D4-2C8AE4A81398}" type="presParOf" srcId="{7430A3AF-E22A-1C4A-AFC3-5144DA9E5447}" destId="{B717E323-423D-C94D-9682-51A953BC55A7}" srcOrd="0" destOrd="0" presId="urn:microsoft.com/office/officeart/2005/8/layout/hierarchy2"/>
    <dgm:cxn modelId="{45056A39-CB18-AF43-866D-B96C6C5E84A9}" type="presParOf" srcId="{56827E26-3F21-9A4E-9DBA-27514587D9CF}" destId="{35E27360-5102-4C4E-A045-B71D6C90F7A9}" srcOrd="1" destOrd="0" presId="urn:microsoft.com/office/officeart/2005/8/layout/hierarchy2"/>
    <dgm:cxn modelId="{E93D90AD-D562-0045-91F3-78913A6E090B}" type="presParOf" srcId="{35E27360-5102-4C4E-A045-B71D6C90F7A9}" destId="{6A57ED54-2027-5549-80CB-F55E3C90B1D7}" srcOrd="0" destOrd="0" presId="urn:microsoft.com/office/officeart/2005/8/layout/hierarchy2"/>
    <dgm:cxn modelId="{C06F2A0F-3CBA-D14F-9893-FFD08A90531B}" type="presParOf" srcId="{35E27360-5102-4C4E-A045-B71D6C90F7A9}" destId="{980892F6-5915-734D-95FC-D0B67F1FC87A}" srcOrd="1" destOrd="0" presId="urn:microsoft.com/office/officeart/2005/8/layout/hierarchy2"/>
    <dgm:cxn modelId="{B3C9D2AD-63E5-EE43-AC0A-78E329ADFA8E}" type="presParOf" srcId="{56827E26-3F21-9A4E-9DBA-27514587D9CF}" destId="{7141FF75-313F-1B45-BDF2-CCA654C21267}" srcOrd="2" destOrd="0" presId="urn:microsoft.com/office/officeart/2005/8/layout/hierarchy2"/>
    <dgm:cxn modelId="{26D4EC2E-4E2D-BC40-8131-A880A8E35B24}" type="presParOf" srcId="{7141FF75-313F-1B45-BDF2-CCA654C21267}" destId="{8995BA97-E92C-FD4F-8436-F552F8FF7702}" srcOrd="0" destOrd="0" presId="urn:microsoft.com/office/officeart/2005/8/layout/hierarchy2"/>
    <dgm:cxn modelId="{A3934069-8FFD-6141-9CDA-3F446A7A46B8}" type="presParOf" srcId="{56827E26-3F21-9A4E-9DBA-27514587D9CF}" destId="{D8EEED25-9AFE-D943-AD81-6DBE4F096C93}" srcOrd="3" destOrd="0" presId="urn:microsoft.com/office/officeart/2005/8/layout/hierarchy2"/>
    <dgm:cxn modelId="{0230C31E-DB39-7540-8CCC-EF141E8A0BA1}" type="presParOf" srcId="{D8EEED25-9AFE-D943-AD81-6DBE4F096C93}" destId="{FB79037D-0F20-D84E-81C6-C67B203AA234}" srcOrd="0" destOrd="0" presId="urn:microsoft.com/office/officeart/2005/8/layout/hierarchy2"/>
    <dgm:cxn modelId="{B591F296-4420-F242-8A05-9E20A78961C1}" type="presParOf" srcId="{D8EEED25-9AFE-D943-AD81-6DBE4F096C93}" destId="{D160C33E-6141-204C-B3AB-590944637069}" srcOrd="1" destOrd="0" presId="urn:microsoft.com/office/officeart/2005/8/layout/hierarchy2"/>
    <dgm:cxn modelId="{7004CE2E-85E8-F74B-BD2F-AA96BF285F46}" type="presParOf" srcId="{56827E26-3F21-9A4E-9DBA-27514587D9CF}" destId="{F5B6BFF0-44E4-7D43-A257-EB4C4AED1811}" srcOrd="4" destOrd="0" presId="urn:microsoft.com/office/officeart/2005/8/layout/hierarchy2"/>
    <dgm:cxn modelId="{654B6EB3-6C9A-DF4F-A891-15D0CC74AD40}" type="presParOf" srcId="{F5B6BFF0-44E4-7D43-A257-EB4C4AED1811}" destId="{903FF9FB-91E7-B540-B156-AEAAC7E87ED0}" srcOrd="0" destOrd="0" presId="urn:microsoft.com/office/officeart/2005/8/layout/hierarchy2"/>
    <dgm:cxn modelId="{EA93C07F-FB59-E443-AB83-C1402C004BD8}" type="presParOf" srcId="{56827E26-3F21-9A4E-9DBA-27514587D9CF}" destId="{CE2AEB10-80F5-B740-A3B8-9C8459BF328B}" srcOrd="5" destOrd="0" presId="urn:microsoft.com/office/officeart/2005/8/layout/hierarchy2"/>
    <dgm:cxn modelId="{0022755F-9EB8-364C-998E-8F92E9B39AB7}" type="presParOf" srcId="{CE2AEB10-80F5-B740-A3B8-9C8459BF328B}" destId="{41642D8B-75CF-314F-B14D-698C4F09077E}" srcOrd="0" destOrd="0" presId="urn:microsoft.com/office/officeart/2005/8/layout/hierarchy2"/>
    <dgm:cxn modelId="{0C96F35B-667D-C842-B8AC-3B7E928A7951}" type="presParOf" srcId="{CE2AEB10-80F5-B740-A3B8-9C8459BF328B}" destId="{15DB703E-91E8-5547-AE46-54D6205CD78F}" srcOrd="1" destOrd="0" presId="urn:microsoft.com/office/officeart/2005/8/layout/hierarchy2"/>
    <dgm:cxn modelId="{C7D24C4E-A372-E341-B814-1382E3BB8EAD}" type="presParOf" srcId="{56827E26-3F21-9A4E-9DBA-27514587D9CF}" destId="{2ACA125A-4CC8-5B49-8650-0B22F9936B5F}" srcOrd="6" destOrd="0" presId="urn:microsoft.com/office/officeart/2005/8/layout/hierarchy2"/>
    <dgm:cxn modelId="{0BF57A78-A441-B542-81E7-067BAF88CB62}" type="presParOf" srcId="{2ACA125A-4CC8-5B49-8650-0B22F9936B5F}" destId="{0C2DF50E-2B2B-F14D-BF44-0C6A74288BA3}" srcOrd="0" destOrd="0" presId="urn:microsoft.com/office/officeart/2005/8/layout/hierarchy2"/>
    <dgm:cxn modelId="{7EFE3251-B43D-4E4F-8F15-D05E4EE34D9E}" type="presParOf" srcId="{56827E26-3F21-9A4E-9DBA-27514587D9CF}" destId="{24C34384-8967-3B4B-987F-D41912A19043}" srcOrd="7" destOrd="0" presId="urn:microsoft.com/office/officeart/2005/8/layout/hierarchy2"/>
    <dgm:cxn modelId="{39A82483-278D-2E4B-A596-43FB19712F9B}" type="presParOf" srcId="{24C34384-8967-3B4B-987F-D41912A19043}" destId="{86810BEA-8FB5-4041-9226-B4B25E87942E}" srcOrd="0" destOrd="0" presId="urn:microsoft.com/office/officeart/2005/8/layout/hierarchy2"/>
    <dgm:cxn modelId="{A26205C0-A90E-0345-9941-A80E6139199C}" type="presParOf" srcId="{24C34384-8967-3B4B-987F-D41912A19043}" destId="{FDEC9D7E-BB54-3F4D-A506-C49A80982CBA}" srcOrd="1" destOrd="0" presId="urn:microsoft.com/office/officeart/2005/8/layout/hierarchy2"/>
    <dgm:cxn modelId="{97BB9699-02F4-5943-93F7-FF9ACBFA15E3}" type="presParOf" srcId="{56827E26-3F21-9A4E-9DBA-27514587D9CF}" destId="{E03975A7-18D8-CD42-9398-BBA7199D9831}" srcOrd="8" destOrd="0" presId="urn:microsoft.com/office/officeart/2005/8/layout/hierarchy2"/>
    <dgm:cxn modelId="{5E8D1AA7-1BA0-C649-9F8E-5BECE50579E0}" type="presParOf" srcId="{E03975A7-18D8-CD42-9398-BBA7199D9831}" destId="{DD64A6CD-2FC5-A044-A8F3-A48615ED3901}" srcOrd="0" destOrd="0" presId="urn:microsoft.com/office/officeart/2005/8/layout/hierarchy2"/>
    <dgm:cxn modelId="{B8E10B1B-ECBA-DA40-8739-190922716A0D}" type="presParOf" srcId="{56827E26-3F21-9A4E-9DBA-27514587D9CF}" destId="{AE856240-D091-EE49-B4E2-1D568EE6472F}" srcOrd="9" destOrd="0" presId="urn:microsoft.com/office/officeart/2005/8/layout/hierarchy2"/>
    <dgm:cxn modelId="{096176EB-386C-BF44-B00A-61C334003C12}" type="presParOf" srcId="{AE856240-D091-EE49-B4E2-1D568EE6472F}" destId="{53DF3207-87DD-5D47-8742-A33247FF952A}" srcOrd="0" destOrd="0" presId="urn:microsoft.com/office/officeart/2005/8/layout/hierarchy2"/>
    <dgm:cxn modelId="{41F23720-FBAA-1C46-B71E-22881F3A585C}" type="presParOf" srcId="{AE856240-D091-EE49-B4E2-1D568EE6472F}" destId="{CB3FB03A-A048-FB4D-8846-A72244ED0956}" srcOrd="1" destOrd="0" presId="urn:microsoft.com/office/officeart/2005/8/layout/hierarchy2"/>
    <dgm:cxn modelId="{81CE5EB3-68EF-164A-B0AF-4184D382CFA5}" type="presParOf" srcId="{56827E26-3F21-9A4E-9DBA-27514587D9CF}" destId="{5D10EE73-9294-314D-BA37-733FCF32CAAC}" srcOrd="10" destOrd="0" presId="urn:microsoft.com/office/officeart/2005/8/layout/hierarchy2"/>
    <dgm:cxn modelId="{C5A0CBE8-F888-2440-A161-823B5613AB23}" type="presParOf" srcId="{5D10EE73-9294-314D-BA37-733FCF32CAAC}" destId="{2BB5C13E-A8EF-3E4D-8A9B-2F56EABEA01A}" srcOrd="0" destOrd="0" presId="urn:microsoft.com/office/officeart/2005/8/layout/hierarchy2"/>
    <dgm:cxn modelId="{B8595D6B-D550-9040-B387-EDA4BC69E59D}" type="presParOf" srcId="{56827E26-3F21-9A4E-9DBA-27514587D9CF}" destId="{98EFBF2B-071A-2842-8513-272976C5B333}" srcOrd="11" destOrd="0" presId="urn:microsoft.com/office/officeart/2005/8/layout/hierarchy2"/>
    <dgm:cxn modelId="{421F7D07-C876-4448-89B4-8E72A430F76A}" type="presParOf" srcId="{98EFBF2B-071A-2842-8513-272976C5B333}" destId="{E6370C57-4DDB-1A43-8D11-9EEF8DB6EF1E}" srcOrd="0" destOrd="0" presId="urn:microsoft.com/office/officeart/2005/8/layout/hierarchy2"/>
    <dgm:cxn modelId="{9A544572-19FB-5D40-84C1-8BD41056A3E2}" type="presParOf" srcId="{98EFBF2B-071A-2842-8513-272976C5B333}" destId="{51002F0C-67CC-7E46-AFD0-A9E88A9A4C3A}" srcOrd="1" destOrd="0" presId="urn:microsoft.com/office/officeart/2005/8/layout/hierarchy2"/>
    <dgm:cxn modelId="{51A8DFE8-4C99-1F48-B9CE-337EC85E4AE8}" type="presParOf" srcId="{56827E26-3F21-9A4E-9DBA-27514587D9CF}" destId="{6B2E9A0C-DFDC-1C44-A4EB-8922CA0917A5}" srcOrd="12" destOrd="0" presId="urn:microsoft.com/office/officeart/2005/8/layout/hierarchy2"/>
    <dgm:cxn modelId="{4C5FCCE0-55B1-A34B-934A-73A179FA52A3}" type="presParOf" srcId="{6B2E9A0C-DFDC-1C44-A4EB-8922CA0917A5}" destId="{A4FF250B-6B77-F64E-9E01-7F02ED5FBD26}" srcOrd="0" destOrd="0" presId="urn:microsoft.com/office/officeart/2005/8/layout/hierarchy2"/>
    <dgm:cxn modelId="{9C9D5D7E-6F2A-F04B-8FE7-CDF658C93A0D}" type="presParOf" srcId="{56827E26-3F21-9A4E-9DBA-27514587D9CF}" destId="{F6D4780B-6337-284B-B568-E30708D78C1A}" srcOrd="13" destOrd="0" presId="urn:microsoft.com/office/officeart/2005/8/layout/hierarchy2"/>
    <dgm:cxn modelId="{299E4316-2A55-3F42-8B13-DEF4C8C88309}" type="presParOf" srcId="{F6D4780B-6337-284B-B568-E30708D78C1A}" destId="{8A4AE7B2-D089-F745-B60D-5670E411BA14}" srcOrd="0" destOrd="0" presId="urn:microsoft.com/office/officeart/2005/8/layout/hierarchy2"/>
    <dgm:cxn modelId="{F16CFA9D-3581-B744-AB0F-D31D4B446C0F}" type="presParOf" srcId="{F6D4780B-6337-284B-B568-E30708D78C1A}" destId="{3961121C-1B4A-684B-A035-F5146635E1F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F5434D-2C30-6943-B052-21180B14DE99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4CAD299-E295-BB47-ADC9-0F1A7750222E}">
      <dgm:prSet/>
      <dgm:spPr/>
      <dgm:t>
        <a:bodyPr/>
        <a:lstStyle/>
        <a:p>
          <a:r>
            <a:rPr lang="en-US" dirty="0" err="1"/>
            <a:t>QMainWindow</a:t>
          </a:r>
          <a:endParaRPr lang="en-US" dirty="0"/>
        </a:p>
      </dgm:t>
    </dgm:pt>
    <dgm:pt modelId="{A1CAC307-7C10-1C49-A006-DEA57DBE24A7}" type="parTrans" cxnId="{D2883AA3-71B1-F04C-AC8C-F6E1021C6414}">
      <dgm:prSet/>
      <dgm:spPr/>
      <dgm:t>
        <a:bodyPr/>
        <a:lstStyle/>
        <a:p>
          <a:endParaRPr lang="en-US"/>
        </a:p>
      </dgm:t>
    </dgm:pt>
    <dgm:pt modelId="{F7CB38BD-1E2D-8347-BE9A-37E573452180}" type="sibTrans" cxnId="{D2883AA3-71B1-F04C-AC8C-F6E1021C6414}">
      <dgm:prSet/>
      <dgm:spPr/>
      <dgm:t>
        <a:bodyPr/>
        <a:lstStyle/>
        <a:p>
          <a:endParaRPr lang="en-US"/>
        </a:p>
      </dgm:t>
    </dgm:pt>
    <dgm:pt modelId="{5DB75453-7C35-4543-B9C5-810917CC86B8}">
      <dgm:prSet/>
      <dgm:spPr/>
      <dgm:t>
        <a:bodyPr/>
        <a:lstStyle/>
        <a:p>
          <a:r>
            <a:rPr lang="en-US" dirty="0"/>
            <a:t>Game</a:t>
          </a:r>
        </a:p>
      </dgm:t>
    </dgm:pt>
    <dgm:pt modelId="{8C1C18E0-2D5D-1E4D-8F64-4084C9C1522E}" type="parTrans" cxnId="{BB39E238-88E2-4C44-A31B-46AB908823FC}">
      <dgm:prSet/>
      <dgm:spPr/>
      <dgm:t>
        <a:bodyPr/>
        <a:lstStyle/>
        <a:p>
          <a:endParaRPr lang="en-US"/>
        </a:p>
      </dgm:t>
    </dgm:pt>
    <dgm:pt modelId="{33DD790D-C42B-B642-AE58-0EA5E9061508}" type="sibTrans" cxnId="{BB39E238-88E2-4C44-A31B-46AB908823FC}">
      <dgm:prSet/>
      <dgm:spPr/>
      <dgm:t>
        <a:bodyPr/>
        <a:lstStyle/>
        <a:p>
          <a:endParaRPr lang="en-US"/>
        </a:p>
      </dgm:t>
    </dgm:pt>
    <dgm:pt modelId="{6CC8B618-B03A-6848-A970-D08484FF2F27}">
      <dgm:prSet/>
      <dgm:spPr/>
      <dgm:t>
        <a:bodyPr/>
        <a:lstStyle/>
        <a:p>
          <a:r>
            <a:rPr lang="en-US" dirty="0" err="1"/>
            <a:t>GameInstruction</a:t>
          </a:r>
          <a:endParaRPr lang="en-US" dirty="0"/>
        </a:p>
      </dgm:t>
    </dgm:pt>
    <dgm:pt modelId="{FE4229CF-2B29-5A4B-9167-E2D6725D4394}" type="parTrans" cxnId="{50441119-52EF-5F40-AE6E-85BBDFEC5BE9}">
      <dgm:prSet/>
      <dgm:spPr/>
      <dgm:t>
        <a:bodyPr/>
        <a:lstStyle/>
        <a:p>
          <a:endParaRPr lang="en-US"/>
        </a:p>
      </dgm:t>
    </dgm:pt>
    <dgm:pt modelId="{5033C086-5E42-5744-A690-D7E21913B887}" type="sibTrans" cxnId="{50441119-52EF-5F40-AE6E-85BBDFEC5BE9}">
      <dgm:prSet/>
      <dgm:spPr/>
      <dgm:t>
        <a:bodyPr/>
        <a:lstStyle/>
        <a:p>
          <a:endParaRPr lang="en-US"/>
        </a:p>
      </dgm:t>
    </dgm:pt>
    <dgm:pt modelId="{F7621FFD-13AA-2841-875D-ACB128373151}">
      <dgm:prSet/>
      <dgm:spPr/>
      <dgm:t>
        <a:bodyPr/>
        <a:lstStyle/>
        <a:p>
          <a:r>
            <a:rPr lang="en-US" dirty="0" err="1"/>
            <a:t>GameLevel</a:t>
          </a:r>
          <a:endParaRPr lang="en-US" dirty="0"/>
        </a:p>
      </dgm:t>
    </dgm:pt>
    <dgm:pt modelId="{FFF54D74-55F1-7644-BB89-6D492E8E73A4}" type="parTrans" cxnId="{84F73A1D-0E2B-B548-9ED6-619349BF9679}">
      <dgm:prSet/>
      <dgm:spPr/>
      <dgm:t>
        <a:bodyPr/>
        <a:lstStyle/>
        <a:p>
          <a:endParaRPr lang="en-US"/>
        </a:p>
      </dgm:t>
    </dgm:pt>
    <dgm:pt modelId="{8D4A1EF6-9C76-EB4A-9559-28C591474CDC}" type="sibTrans" cxnId="{84F73A1D-0E2B-B548-9ED6-619349BF9679}">
      <dgm:prSet/>
      <dgm:spPr/>
      <dgm:t>
        <a:bodyPr/>
        <a:lstStyle/>
        <a:p>
          <a:endParaRPr lang="en-US"/>
        </a:p>
      </dgm:t>
    </dgm:pt>
    <dgm:pt modelId="{1FB21E42-9DF1-774E-B053-3FB925298633}">
      <dgm:prSet/>
      <dgm:spPr/>
      <dgm:t>
        <a:bodyPr/>
        <a:lstStyle/>
        <a:p>
          <a:r>
            <a:rPr lang="en-US" dirty="0"/>
            <a:t>grade</a:t>
          </a:r>
        </a:p>
      </dgm:t>
    </dgm:pt>
    <dgm:pt modelId="{C7DDCA5D-FEAD-9948-856D-AB4535265404}" type="parTrans" cxnId="{F3BA30CB-F621-A843-B93C-A1A80A7C10C6}">
      <dgm:prSet/>
      <dgm:spPr/>
      <dgm:t>
        <a:bodyPr/>
        <a:lstStyle/>
        <a:p>
          <a:endParaRPr lang="en-US"/>
        </a:p>
      </dgm:t>
    </dgm:pt>
    <dgm:pt modelId="{DFA2060C-F634-4D41-9ACD-17194C5C3DDD}" type="sibTrans" cxnId="{F3BA30CB-F621-A843-B93C-A1A80A7C10C6}">
      <dgm:prSet/>
      <dgm:spPr/>
      <dgm:t>
        <a:bodyPr/>
        <a:lstStyle/>
        <a:p>
          <a:endParaRPr lang="en-US"/>
        </a:p>
      </dgm:t>
    </dgm:pt>
    <dgm:pt modelId="{DF8E7F83-0561-1947-904D-34370E6E100B}">
      <dgm:prSet/>
      <dgm:spPr/>
      <dgm:t>
        <a:bodyPr/>
        <a:lstStyle/>
        <a:p>
          <a:r>
            <a:rPr lang="en-US" dirty="0" err="1"/>
            <a:t>GradeChoice</a:t>
          </a:r>
          <a:endParaRPr lang="en-US" dirty="0"/>
        </a:p>
      </dgm:t>
    </dgm:pt>
    <dgm:pt modelId="{64CB11AD-D56E-B64D-8F42-3E62CE45E4F9}" type="parTrans" cxnId="{7E0A76AF-940B-494F-8826-C56A0327A54C}">
      <dgm:prSet/>
      <dgm:spPr/>
      <dgm:t>
        <a:bodyPr/>
        <a:lstStyle/>
        <a:p>
          <a:endParaRPr lang="en-US"/>
        </a:p>
      </dgm:t>
    </dgm:pt>
    <dgm:pt modelId="{6E408049-962A-334A-8B41-4502D7BE8FE0}" type="sibTrans" cxnId="{7E0A76AF-940B-494F-8826-C56A0327A54C}">
      <dgm:prSet/>
      <dgm:spPr/>
      <dgm:t>
        <a:bodyPr/>
        <a:lstStyle/>
        <a:p>
          <a:endParaRPr lang="en-US"/>
        </a:p>
      </dgm:t>
    </dgm:pt>
    <dgm:pt modelId="{AC619E1D-5959-B647-A8CA-A132911D4AF2}">
      <dgm:prSet/>
      <dgm:spPr>
        <a:solidFill>
          <a:srgbClr val="92D050"/>
        </a:solidFill>
      </dgm:spPr>
      <dgm:t>
        <a:bodyPr/>
        <a:lstStyle/>
        <a:p>
          <a:r>
            <a:rPr lang="en-US" dirty="0" err="1"/>
            <a:t>MainWindow</a:t>
          </a:r>
          <a:endParaRPr lang="en-US" dirty="0"/>
        </a:p>
      </dgm:t>
    </dgm:pt>
    <dgm:pt modelId="{BFCA0D22-3170-C143-A3E8-58216DB5C21F}" type="parTrans" cxnId="{3E4C6FF5-F5E7-9145-BD21-E2C77EE766E2}">
      <dgm:prSet/>
      <dgm:spPr/>
      <dgm:t>
        <a:bodyPr/>
        <a:lstStyle/>
        <a:p>
          <a:endParaRPr lang="en-US"/>
        </a:p>
      </dgm:t>
    </dgm:pt>
    <dgm:pt modelId="{A380DE80-E0D8-CB48-AE5B-023EB8D3C844}" type="sibTrans" cxnId="{3E4C6FF5-F5E7-9145-BD21-E2C77EE766E2}">
      <dgm:prSet/>
      <dgm:spPr/>
      <dgm:t>
        <a:bodyPr/>
        <a:lstStyle/>
        <a:p>
          <a:endParaRPr lang="en-US"/>
        </a:p>
      </dgm:t>
    </dgm:pt>
    <dgm:pt modelId="{BF18EFB3-9CED-EA41-A7BF-DEC24C25A21C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31B24389-C20D-1444-9C0F-1FEFD2A0A314}" type="parTrans" cxnId="{FC70D2E5-770C-C34E-B3CD-E73D191E736B}">
      <dgm:prSet/>
      <dgm:spPr/>
      <dgm:t>
        <a:bodyPr/>
        <a:lstStyle/>
        <a:p>
          <a:endParaRPr lang="en-US"/>
        </a:p>
      </dgm:t>
    </dgm:pt>
    <dgm:pt modelId="{6356AB50-0867-434E-AA1B-67087E9B8F97}" type="sibTrans" cxnId="{FC70D2E5-770C-C34E-B3CD-E73D191E736B}">
      <dgm:prSet/>
      <dgm:spPr/>
      <dgm:t>
        <a:bodyPr/>
        <a:lstStyle/>
        <a:p>
          <a:endParaRPr lang="en-US"/>
        </a:p>
      </dgm:t>
    </dgm:pt>
    <dgm:pt modelId="{F42C7E69-E0B3-E940-9896-ED957EB95356}" type="pres">
      <dgm:prSet presAssocID="{4EF5434D-2C30-6943-B052-21180B14DE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20E1B89-97DB-CD4E-A478-08F6E2031F14}" type="pres">
      <dgm:prSet presAssocID="{74CAD299-E295-BB47-ADC9-0F1A7750222E}" presName="root1" presStyleCnt="0"/>
      <dgm:spPr/>
    </dgm:pt>
    <dgm:pt modelId="{60CCA8E5-F6F4-1C45-B668-E18FE07AC0B0}" type="pres">
      <dgm:prSet presAssocID="{74CAD299-E295-BB47-ADC9-0F1A7750222E}" presName="LevelOneTextNode" presStyleLbl="node0" presStyleIdx="0" presStyleCnt="1">
        <dgm:presLayoutVars>
          <dgm:chPref val="3"/>
        </dgm:presLayoutVars>
      </dgm:prSet>
      <dgm:spPr/>
    </dgm:pt>
    <dgm:pt modelId="{42F054B5-3F6B-9145-AF4B-17ECB92DC79C}" type="pres">
      <dgm:prSet presAssocID="{74CAD299-E295-BB47-ADC9-0F1A7750222E}" presName="level2hierChild" presStyleCnt="0"/>
      <dgm:spPr/>
    </dgm:pt>
    <dgm:pt modelId="{7430A3AF-E22A-1C4A-AFC3-5144DA9E5447}" type="pres">
      <dgm:prSet presAssocID="{8C1C18E0-2D5D-1E4D-8F64-4084C9C1522E}" presName="conn2-1" presStyleLbl="parChTrans1D2" presStyleIdx="0" presStyleCnt="7" custScaleX="2000000" custScaleY="82202"/>
      <dgm:spPr/>
    </dgm:pt>
    <dgm:pt modelId="{B717E323-423D-C94D-9682-51A953BC55A7}" type="pres">
      <dgm:prSet presAssocID="{8C1C18E0-2D5D-1E4D-8F64-4084C9C1522E}" presName="connTx" presStyleLbl="parChTrans1D2" presStyleIdx="0" presStyleCnt="7"/>
      <dgm:spPr/>
    </dgm:pt>
    <dgm:pt modelId="{35E27360-5102-4C4E-A045-B71D6C90F7A9}" type="pres">
      <dgm:prSet presAssocID="{5DB75453-7C35-4543-B9C5-810917CC86B8}" presName="root2" presStyleCnt="0"/>
      <dgm:spPr/>
    </dgm:pt>
    <dgm:pt modelId="{6A57ED54-2027-5549-80CB-F55E3C90B1D7}" type="pres">
      <dgm:prSet presAssocID="{5DB75453-7C35-4543-B9C5-810917CC86B8}" presName="LevelTwoTextNode" presStyleLbl="node2" presStyleIdx="0" presStyleCnt="7">
        <dgm:presLayoutVars>
          <dgm:chPref val="3"/>
        </dgm:presLayoutVars>
      </dgm:prSet>
      <dgm:spPr/>
    </dgm:pt>
    <dgm:pt modelId="{980892F6-5915-734D-95FC-D0B67F1FC87A}" type="pres">
      <dgm:prSet presAssocID="{5DB75453-7C35-4543-B9C5-810917CC86B8}" presName="level3hierChild" presStyleCnt="0"/>
      <dgm:spPr/>
    </dgm:pt>
    <dgm:pt modelId="{7141FF75-313F-1B45-BDF2-CCA654C21267}" type="pres">
      <dgm:prSet presAssocID="{FE4229CF-2B29-5A4B-9167-E2D6725D4394}" presName="conn2-1" presStyleLbl="parChTrans1D2" presStyleIdx="1" presStyleCnt="7" custScaleX="2000000" custScaleY="82202"/>
      <dgm:spPr/>
    </dgm:pt>
    <dgm:pt modelId="{8995BA97-E92C-FD4F-8436-F552F8FF7702}" type="pres">
      <dgm:prSet presAssocID="{FE4229CF-2B29-5A4B-9167-E2D6725D4394}" presName="connTx" presStyleLbl="parChTrans1D2" presStyleIdx="1" presStyleCnt="7"/>
      <dgm:spPr/>
    </dgm:pt>
    <dgm:pt modelId="{D8EEED25-9AFE-D943-AD81-6DBE4F096C93}" type="pres">
      <dgm:prSet presAssocID="{6CC8B618-B03A-6848-A970-D08484FF2F27}" presName="root2" presStyleCnt="0"/>
      <dgm:spPr/>
    </dgm:pt>
    <dgm:pt modelId="{FB79037D-0F20-D84E-81C6-C67B203AA234}" type="pres">
      <dgm:prSet presAssocID="{6CC8B618-B03A-6848-A970-D08484FF2F27}" presName="LevelTwoTextNode" presStyleLbl="node2" presStyleIdx="1" presStyleCnt="7" custScaleX="269447" custScaleY="65566">
        <dgm:presLayoutVars>
          <dgm:chPref val="3"/>
        </dgm:presLayoutVars>
      </dgm:prSet>
      <dgm:spPr/>
    </dgm:pt>
    <dgm:pt modelId="{D160C33E-6141-204C-B3AB-590944637069}" type="pres">
      <dgm:prSet presAssocID="{6CC8B618-B03A-6848-A970-D08484FF2F27}" presName="level3hierChild" presStyleCnt="0"/>
      <dgm:spPr/>
    </dgm:pt>
    <dgm:pt modelId="{F5B6BFF0-44E4-7D43-A257-EB4C4AED1811}" type="pres">
      <dgm:prSet presAssocID="{FFF54D74-55F1-7644-BB89-6D492E8E73A4}" presName="conn2-1" presStyleLbl="parChTrans1D2" presStyleIdx="2" presStyleCnt="7" custScaleX="2000000" custScaleY="82202"/>
      <dgm:spPr/>
    </dgm:pt>
    <dgm:pt modelId="{903FF9FB-91E7-B540-B156-AEAAC7E87ED0}" type="pres">
      <dgm:prSet presAssocID="{FFF54D74-55F1-7644-BB89-6D492E8E73A4}" presName="connTx" presStyleLbl="parChTrans1D2" presStyleIdx="2" presStyleCnt="7"/>
      <dgm:spPr/>
    </dgm:pt>
    <dgm:pt modelId="{CE2AEB10-80F5-B740-A3B8-9C8459BF328B}" type="pres">
      <dgm:prSet presAssocID="{F7621FFD-13AA-2841-875D-ACB128373151}" presName="root2" presStyleCnt="0"/>
      <dgm:spPr/>
    </dgm:pt>
    <dgm:pt modelId="{41642D8B-75CF-314F-B14D-698C4F09077E}" type="pres">
      <dgm:prSet presAssocID="{F7621FFD-13AA-2841-875D-ACB128373151}" presName="LevelTwoTextNode" presStyleLbl="node2" presStyleIdx="2" presStyleCnt="7" custScaleX="269447" custScaleY="65566">
        <dgm:presLayoutVars>
          <dgm:chPref val="3"/>
        </dgm:presLayoutVars>
      </dgm:prSet>
      <dgm:spPr/>
    </dgm:pt>
    <dgm:pt modelId="{15DB703E-91E8-5547-AE46-54D6205CD78F}" type="pres">
      <dgm:prSet presAssocID="{F7621FFD-13AA-2841-875D-ACB128373151}" presName="level3hierChild" presStyleCnt="0"/>
      <dgm:spPr/>
    </dgm:pt>
    <dgm:pt modelId="{2ACA125A-4CC8-5B49-8650-0B22F9936B5F}" type="pres">
      <dgm:prSet presAssocID="{C7DDCA5D-FEAD-9948-856D-AB4535265404}" presName="conn2-1" presStyleLbl="parChTrans1D2" presStyleIdx="3" presStyleCnt="7" custScaleX="2000000" custScaleY="82202"/>
      <dgm:spPr/>
    </dgm:pt>
    <dgm:pt modelId="{0C2DF50E-2B2B-F14D-BF44-0C6A74288BA3}" type="pres">
      <dgm:prSet presAssocID="{C7DDCA5D-FEAD-9948-856D-AB4535265404}" presName="connTx" presStyleLbl="parChTrans1D2" presStyleIdx="3" presStyleCnt="7"/>
      <dgm:spPr/>
    </dgm:pt>
    <dgm:pt modelId="{24C34384-8967-3B4B-987F-D41912A19043}" type="pres">
      <dgm:prSet presAssocID="{1FB21E42-9DF1-774E-B053-3FB925298633}" presName="root2" presStyleCnt="0"/>
      <dgm:spPr/>
    </dgm:pt>
    <dgm:pt modelId="{86810BEA-8FB5-4041-9226-B4B25E87942E}" type="pres">
      <dgm:prSet presAssocID="{1FB21E42-9DF1-774E-B053-3FB925298633}" presName="LevelTwoTextNode" presStyleLbl="node2" presStyleIdx="3" presStyleCnt="7" custScaleX="269447" custScaleY="65566">
        <dgm:presLayoutVars>
          <dgm:chPref val="3"/>
        </dgm:presLayoutVars>
      </dgm:prSet>
      <dgm:spPr/>
    </dgm:pt>
    <dgm:pt modelId="{FDEC9D7E-BB54-3F4D-A506-C49A80982CBA}" type="pres">
      <dgm:prSet presAssocID="{1FB21E42-9DF1-774E-B053-3FB925298633}" presName="level3hierChild" presStyleCnt="0"/>
      <dgm:spPr/>
    </dgm:pt>
    <dgm:pt modelId="{E03975A7-18D8-CD42-9398-BBA7199D9831}" type="pres">
      <dgm:prSet presAssocID="{64CB11AD-D56E-B64D-8F42-3E62CE45E4F9}" presName="conn2-1" presStyleLbl="parChTrans1D2" presStyleIdx="4" presStyleCnt="7" custScaleX="2000000" custScaleY="82202"/>
      <dgm:spPr/>
    </dgm:pt>
    <dgm:pt modelId="{DD64A6CD-2FC5-A044-A8F3-A48615ED3901}" type="pres">
      <dgm:prSet presAssocID="{64CB11AD-D56E-B64D-8F42-3E62CE45E4F9}" presName="connTx" presStyleLbl="parChTrans1D2" presStyleIdx="4" presStyleCnt="7"/>
      <dgm:spPr/>
    </dgm:pt>
    <dgm:pt modelId="{AE856240-D091-EE49-B4E2-1D568EE6472F}" type="pres">
      <dgm:prSet presAssocID="{DF8E7F83-0561-1947-904D-34370E6E100B}" presName="root2" presStyleCnt="0"/>
      <dgm:spPr/>
    </dgm:pt>
    <dgm:pt modelId="{53DF3207-87DD-5D47-8742-A33247FF952A}" type="pres">
      <dgm:prSet presAssocID="{DF8E7F83-0561-1947-904D-34370E6E100B}" presName="LevelTwoTextNode" presStyleLbl="node2" presStyleIdx="4" presStyleCnt="7" custScaleX="269447" custScaleY="65566">
        <dgm:presLayoutVars>
          <dgm:chPref val="3"/>
        </dgm:presLayoutVars>
      </dgm:prSet>
      <dgm:spPr/>
    </dgm:pt>
    <dgm:pt modelId="{CB3FB03A-A048-FB4D-8846-A72244ED0956}" type="pres">
      <dgm:prSet presAssocID="{DF8E7F83-0561-1947-904D-34370E6E100B}" presName="level3hierChild" presStyleCnt="0"/>
      <dgm:spPr/>
    </dgm:pt>
    <dgm:pt modelId="{5D10EE73-9294-314D-BA37-733FCF32CAAC}" type="pres">
      <dgm:prSet presAssocID="{BFCA0D22-3170-C143-A3E8-58216DB5C21F}" presName="conn2-1" presStyleLbl="parChTrans1D2" presStyleIdx="5" presStyleCnt="7" custScaleX="2000000" custScaleY="82202"/>
      <dgm:spPr/>
    </dgm:pt>
    <dgm:pt modelId="{2BB5C13E-A8EF-3E4D-8A9B-2F56EABEA01A}" type="pres">
      <dgm:prSet presAssocID="{BFCA0D22-3170-C143-A3E8-58216DB5C21F}" presName="connTx" presStyleLbl="parChTrans1D2" presStyleIdx="5" presStyleCnt="7"/>
      <dgm:spPr/>
    </dgm:pt>
    <dgm:pt modelId="{98EFBF2B-071A-2842-8513-272976C5B333}" type="pres">
      <dgm:prSet presAssocID="{AC619E1D-5959-B647-A8CA-A132911D4AF2}" presName="root2" presStyleCnt="0"/>
      <dgm:spPr/>
    </dgm:pt>
    <dgm:pt modelId="{E6370C57-4DDB-1A43-8D11-9EEF8DB6EF1E}" type="pres">
      <dgm:prSet presAssocID="{AC619E1D-5959-B647-A8CA-A132911D4AF2}" presName="LevelTwoTextNode" presStyleLbl="node2" presStyleIdx="5" presStyleCnt="7" custScaleX="269447" custScaleY="65566">
        <dgm:presLayoutVars>
          <dgm:chPref val="3"/>
        </dgm:presLayoutVars>
      </dgm:prSet>
      <dgm:spPr/>
    </dgm:pt>
    <dgm:pt modelId="{51002F0C-67CC-7E46-AFD0-A9E88A9A4C3A}" type="pres">
      <dgm:prSet presAssocID="{AC619E1D-5959-B647-A8CA-A132911D4AF2}" presName="level3hierChild" presStyleCnt="0"/>
      <dgm:spPr/>
    </dgm:pt>
    <dgm:pt modelId="{6B2E9A0C-DFDC-1C44-A4EB-8922CA0917A5}" type="pres">
      <dgm:prSet presAssocID="{31B24389-C20D-1444-9C0F-1FEFD2A0A314}" presName="conn2-1" presStyleLbl="parChTrans1D2" presStyleIdx="6" presStyleCnt="7" custScaleX="2000000" custScaleY="82202"/>
      <dgm:spPr/>
    </dgm:pt>
    <dgm:pt modelId="{A4FF250B-6B77-F64E-9E01-7F02ED5FBD26}" type="pres">
      <dgm:prSet presAssocID="{31B24389-C20D-1444-9C0F-1FEFD2A0A314}" presName="connTx" presStyleLbl="parChTrans1D2" presStyleIdx="6" presStyleCnt="7"/>
      <dgm:spPr/>
    </dgm:pt>
    <dgm:pt modelId="{F6D4780B-6337-284B-B568-E30708D78C1A}" type="pres">
      <dgm:prSet presAssocID="{BF18EFB3-9CED-EA41-A7BF-DEC24C25A21C}" presName="root2" presStyleCnt="0"/>
      <dgm:spPr/>
    </dgm:pt>
    <dgm:pt modelId="{8A4AE7B2-D089-F745-B60D-5670E411BA14}" type="pres">
      <dgm:prSet presAssocID="{BF18EFB3-9CED-EA41-A7BF-DEC24C25A21C}" presName="LevelTwoTextNode" presStyleLbl="node2" presStyleIdx="6" presStyleCnt="7" custScaleX="269447" custScaleY="65566">
        <dgm:presLayoutVars>
          <dgm:chPref val="3"/>
        </dgm:presLayoutVars>
      </dgm:prSet>
      <dgm:spPr/>
    </dgm:pt>
    <dgm:pt modelId="{3961121C-1B4A-684B-A035-F5146635E1F4}" type="pres">
      <dgm:prSet presAssocID="{BF18EFB3-9CED-EA41-A7BF-DEC24C25A21C}" presName="level3hierChild" presStyleCnt="0"/>
      <dgm:spPr/>
    </dgm:pt>
  </dgm:ptLst>
  <dgm:cxnLst>
    <dgm:cxn modelId="{80B13C04-C41D-A843-AB4B-C06E1F73C526}" type="presOf" srcId="{F7621FFD-13AA-2841-875D-ACB128373151}" destId="{41642D8B-75CF-314F-B14D-698C4F09077E}" srcOrd="0" destOrd="0" presId="urn:microsoft.com/office/officeart/2005/8/layout/hierarchy2"/>
    <dgm:cxn modelId="{2D6EE106-12C3-FE4A-86E5-826DED6E0AD3}" type="presOf" srcId="{C7DDCA5D-FEAD-9948-856D-AB4535265404}" destId="{0C2DF50E-2B2B-F14D-BF44-0C6A74288BA3}" srcOrd="1" destOrd="0" presId="urn:microsoft.com/office/officeart/2005/8/layout/hierarchy2"/>
    <dgm:cxn modelId="{B31F270F-324E-F049-9254-C9969A446AD2}" type="presOf" srcId="{1FB21E42-9DF1-774E-B053-3FB925298633}" destId="{86810BEA-8FB5-4041-9226-B4B25E87942E}" srcOrd="0" destOrd="0" presId="urn:microsoft.com/office/officeart/2005/8/layout/hierarchy2"/>
    <dgm:cxn modelId="{7AE49013-477F-B543-9AFC-4145F30DC4EA}" type="presOf" srcId="{4EF5434D-2C30-6943-B052-21180B14DE99}" destId="{F42C7E69-E0B3-E940-9896-ED957EB95356}" srcOrd="0" destOrd="0" presId="urn:microsoft.com/office/officeart/2005/8/layout/hierarchy2"/>
    <dgm:cxn modelId="{50441119-52EF-5F40-AE6E-85BBDFEC5BE9}" srcId="{74CAD299-E295-BB47-ADC9-0F1A7750222E}" destId="{6CC8B618-B03A-6848-A970-D08484FF2F27}" srcOrd="1" destOrd="0" parTransId="{FE4229CF-2B29-5A4B-9167-E2D6725D4394}" sibTransId="{5033C086-5E42-5744-A690-D7E21913B887}"/>
    <dgm:cxn modelId="{84F73A1D-0E2B-B548-9ED6-619349BF9679}" srcId="{74CAD299-E295-BB47-ADC9-0F1A7750222E}" destId="{F7621FFD-13AA-2841-875D-ACB128373151}" srcOrd="2" destOrd="0" parTransId="{FFF54D74-55F1-7644-BB89-6D492E8E73A4}" sibTransId="{8D4A1EF6-9C76-EB4A-9559-28C591474CDC}"/>
    <dgm:cxn modelId="{F7271627-0090-B74C-96C2-444333CDBBB5}" type="presOf" srcId="{C7DDCA5D-FEAD-9948-856D-AB4535265404}" destId="{2ACA125A-4CC8-5B49-8650-0B22F9936B5F}" srcOrd="0" destOrd="0" presId="urn:microsoft.com/office/officeart/2005/8/layout/hierarchy2"/>
    <dgm:cxn modelId="{05E9872A-6576-9343-8B92-6C6D01C1750A}" type="presOf" srcId="{8C1C18E0-2D5D-1E4D-8F64-4084C9C1522E}" destId="{7430A3AF-E22A-1C4A-AFC3-5144DA9E5447}" srcOrd="0" destOrd="0" presId="urn:microsoft.com/office/officeart/2005/8/layout/hierarchy2"/>
    <dgm:cxn modelId="{EF7E5C2D-861D-DF48-9794-56D831A1F5BB}" type="presOf" srcId="{FFF54D74-55F1-7644-BB89-6D492E8E73A4}" destId="{903FF9FB-91E7-B540-B156-AEAAC7E87ED0}" srcOrd="1" destOrd="0" presId="urn:microsoft.com/office/officeart/2005/8/layout/hierarchy2"/>
    <dgm:cxn modelId="{FFDDB32D-090A-F743-B36B-E25ECD7542DC}" type="presOf" srcId="{BFCA0D22-3170-C143-A3E8-58216DB5C21F}" destId="{5D10EE73-9294-314D-BA37-733FCF32CAAC}" srcOrd="0" destOrd="0" presId="urn:microsoft.com/office/officeart/2005/8/layout/hierarchy2"/>
    <dgm:cxn modelId="{BB39E238-88E2-4C44-A31B-46AB908823FC}" srcId="{74CAD299-E295-BB47-ADC9-0F1A7750222E}" destId="{5DB75453-7C35-4543-B9C5-810917CC86B8}" srcOrd="0" destOrd="0" parTransId="{8C1C18E0-2D5D-1E4D-8F64-4084C9C1522E}" sibTransId="{33DD790D-C42B-B642-AE58-0EA5E9061508}"/>
    <dgm:cxn modelId="{04F7B348-C38F-4F4D-A1C2-4C02CFB30765}" type="presOf" srcId="{74CAD299-E295-BB47-ADC9-0F1A7750222E}" destId="{60CCA8E5-F6F4-1C45-B668-E18FE07AC0B0}" srcOrd="0" destOrd="0" presId="urn:microsoft.com/office/officeart/2005/8/layout/hierarchy2"/>
    <dgm:cxn modelId="{01A9A15E-DC10-D54C-8D46-C8A83CAD22B6}" type="presOf" srcId="{8C1C18E0-2D5D-1E4D-8F64-4084C9C1522E}" destId="{B717E323-423D-C94D-9682-51A953BC55A7}" srcOrd="1" destOrd="0" presId="urn:microsoft.com/office/officeart/2005/8/layout/hierarchy2"/>
    <dgm:cxn modelId="{EA13F77D-7093-B54B-875B-03394B8E19AF}" type="presOf" srcId="{AC619E1D-5959-B647-A8CA-A132911D4AF2}" destId="{E6370C57-4DDB-1A43-8D11-9EEF8DB6EF1E}" srcOrd="0" destOrd="0" presId="urn:microsoft.com/office/officeart/2005/8/layout/hierarchy2"/>
    <dgm:cxn modelId="{0D603386-A055-A54B-82F1-528269A28A08}" type="presOf" srcId="{6CC8B618-B03A-6848-A970-D08484FF2F27}" destId="{FB79037D-0F20-D84E-81C6-C67B203AA234}" srcOrd="0" destOrd="0" presId="urn:microsoft.com/office/officeart/2005/8/layout/hierarchy2"/>
    <dgm:cxn modelId="{2BD31E88-73F5-BC4D-8D40-0C7DA3AF0242}" type="presOf" srcId="{31B24389-C20D-1444-9C0F-1FEFD2A0A314}" destId="{6B2E9A0C-DFDC-1C44-A4EB-8922CA0917A5}" srcOrd="0" destOrd="0" presId="urn:microsoft.com/office/officeart/2005/8/layout/hierarchy2"/>
    <dgm:cxn modelId="{F1005A8E-A519-CA4D-9AC8-75CE289714FF}" type="presOf" srcId="{FE4229CF-2B29-5A4B-9167-E2D6725D4394}" destId="{8995BA97-E92C-FD4F-8436-F552F8FF7702}" srcOrd="1" destOrd="0" presId="urn:microsoft.com/office/officeart/2005/8/layout/hierarchy2"/>
    <dgm:cxn modelId="{C750479B-9FF8-3F4E-923F-CFB7E1188A88}" type="presOf" srcId="{DF8E7F83-0561-1947-904D-34370E6E100B}" destId="{53DF3207-87DD-5D47-8742-A33247FF952A}" srcOrd="0" destOrd="0" presId="urn:microsoft.com/office/officeart/2005/8/layout/hierarchy2"/>
    <dgm:cxn modelId="{D2883AA3-71B1-F04C-AC8C-F6E1021C6414}" srcId="{4EF5434D-2C30-6943-B052-21180B14DE99}" destId="{74CAD299-E295-BB47-ADC9-0F1A7750222E}" srcOrd="0" destOrd="0" parTransId="{A1CAC307-7C10-1C49-A006-DEA57DBE24A7}" sibTransId="{F7CB38BD-1E2D-8347-BE9A-37E573452180}"/>
    <dgm:cxn modelId="{358EA5A8-8FAD-9B4D-9836-1C80B40096C2}" type="presOf" srcId="{64CB11AD-D56E-B64D-8F42-3E62CE45E4F9}" destId="{DD64A6CD-2FC5-A044-A8F3-A48615ED3901}" srcOrd="1" destOrd="0" presId="urn:microsoft.com/office/officeart/2005/8/layout/hierarchy2"/>
    <dgm:cxn modelId="{7E0A76AF-940B-494F-8826-C56A0327A54C}" srcId="{74CAD299-E295-BB47-ADC9-0F1A7750222E}" destId="{DF8E7F83-0561-1947-904D-34370E6E100B}" srcOrd="4" destOrd="0" parTransId="{64CB11AD-D56E-B64D-8F42-3E62CE45E4F9}" sibTransId="{6E408049-962A-334A-8B41-4502D7BE8FE0}"/>
    <dgm:cxn modelId="{D151F2C5-A343-A44E-A616-5D9E5FAB384A}" type="presOf" srcId="{31B24389-C20D-1444-9C0F-1FEFD2A0A314}" destId="{A4FF250B-6B77-F64E-9E01-7F02ED5FBD26}" srcOrd="1" destOrd="0" presId="urn:microsoft.com/office/officeart/2005/8/layout/hierarchy2"/>
    <dgm:cxn modelId="{F3BA30CB-F621-A843-B93C-A1A80A7C10C6}" srcId="{74CAD299-E295-BB47-ADC9-0F1A7750222E}" destId="{1FB21E42-9DF1-774E-B053-3FB925298633}" srcOrd="3" destOrd="0" parTransId="{C7DDCA5D-FEAD-9948-856D-AB4535265404}" sibTransId="{DFA2060C-F634-4D41-9ACD-17194C5C3DDD}"/>
    <dgm:cxn modelId="{02B326CF-DA19-6349-9DE1-D25C8EAAC8DD}" type="presOf" srcId="{BFCA0D22-3170-C143-A3E8-58216DB5C21F}" destId="{2BB5C13E-A8EF-3E4D-8A9B-2F56EABEA01A}" srcOrd="1" destOrd="0" presId="urn:microsoft.com/office/officeart/2005/8/layout/hierarchy2"/>
    <dgm:cxn modelId="{0A9A01D2-DC19-CB46-96D5-926EBD0C8307}" type="presOf" srcId="{FE4229CF-2B29-5A4B-9167-E2D6725D4394}" destId="{7141FF75-313F-1B45-BDF2-CCA654C21267}" srcOrd="0" destOrd="0" presId="urn:microsoft.com/office/officeart/2005/8/layout/hierarchy2"/>
    <dgm:cxn modelId="{9D3E7DD2-FBA0-134A-A545-D72093738C72}" type="presOf" srcId="{FFF54D74-55F1-7644-BB89-6D492E8E73A4}" destId="{F5B6BFF0-44E4-7D43-A257-EB4C4AED1811}" srcOrd="0" destOrd="0" presId="urn:microsoft.com/office/officeart/2005/8/layout/hierarchy2"/>
    <dgm:cxn modelId="{C9EC13DC-5B68-994C-88B7-98AECEB3688D}" type="presOf" srcId="{BF18EFB3-9CED-EA41-A7BF-DEC24C25A21C}" destId="{8A4AE7B2-D089-F745-B60D-5670E411BA14}" srcOrd="0" destOrd="0" presId="urn:microsoft.com/office/officeart/2005/8/layout/hierarchy2"/>
    <dgm:cxn modelId="{FC70D2E5-770C-C34E-B3CD-E73D191E736B}" srcId="{74CAD299-E295-BB47-ADC9-0F1A7750222E}" destId="{BF18EFB3-9CED-EA41-A7BF-DEC24C25A21C}" srcOrd="6" destOrd="0" parTransId="{31B24389-C20D-1444-9C0F-1FEFD2A0A314}" sibTransId="{6356AB50-0867-434E-AA1B-67087E9B8F97}"/>
    <dgm:cxn modelId="{53000DEA-2B0F-DE42-A0E1-A6F30949735A}" type="presOf" srcId="{64CB11AD-D56E-B64D-8F42-3E62CE45E4F9}" destId="{E03975A7-18D8-CD42-9398-BBA7199D9831}" srcOrd="0" destOrd="0" presId="urn:microsoft.com/office/officeart/2005/8/layout/hierarchy2"/>
    <dgm:cxn modelId="{3E4C6FF5-F5E7-9145-BD21-E2C77EE766E2}" srcId="{74CAD299-E295-BB47-ADC9-0F1A7750222E}" destId="{AC619E1D-5959-B647-A8CA-A132911D4AF2}" srcOrd="5" destOrd="0" parTransId="{BFCA0D22-3170-C143-A3E8-58216DB5C21F}" sibTransId="{A380DE80-E0D8-CB48-AE5B-023EB8D3C844}"/>
    <dgm:cxn modelId="{54E8E9F8-9684-7142-B90C-2F1F49DDA489}" type="presOf" srcId="{5DB75453-7C35-4543-B9C5-810917CC86B8}" destId="{6A57ED54-2027-5549-80CB-F55E3C90B1D7}" srcOrd="0" destOrd="0" presId="urn:microsoft.com/office/officeart/2005/8/layout/hierarchy2"/>
    <dgm:cxn modelId="{5A602DA0-997C-F34A-94E4-ED207E9574F5}" type="presParOf" srcId="{F42C7E69-E0B3-E940-9896-ED957EB95356}" destId="{A20E1B89-97DB-CD4E-A478-08F6E2031F14}" srcOrd="0" destOrd="0" presId="urn:microsoft.com/office/officeart/2005/8/layout/hierarchy2"/>
    <dgm:cxn modelId="{14F0B8C8-16A4-9043-8D03-D0BDFF43774E}" type="presParOf" srcId="{A20E1B89-97DB-CD4E-A478-08F6E2031F14}" destId="{60CCA8E5-F6F4-1C45-B668-E18FE07AC0B0}" srcOrd="0" destOrd="0" presId="urn:microsoft.com/office/officeart/2005/8/layout/hierarchy2"/>
    <dgm:cxn modelId="{0D2F2FEB-ED43-3D44-B15F-0FA5B7CFD625}" type="presParOf" srcId="{A20E1B89-97DB-CD4E-A478-08F6E2031F14}" destId="{42F054B5-3F6B-9145-AF4B-17ECB92DC79C}" srcOrd="1" destOrd="0" presId="urn:microsoft.com/office/officeart/2005/8/layout/hierarchy2"/>
    <dgm:cxn modelId="{15788D2D-2CE1-1C40-80A0-97FEDC02D4C8}" type="presParOf" srcId="{42F054B5-3F6B-9145-AF4B-17ECB92DC79C}" destId="{7430A3AF-E22A-1C4A-AFC3-5144DA9E5447}" srcOrd="0" destOrd="0" presId="urn:microsoft.com/office/officeart/2005/8/layout/hierarchy2"/>
    <dgm:cxn modelId="{D696FBE9-3AA1-084C-BE21-EEF09C5D3893}" type="presParOf" srcId="{7430A3AF-E22A-1C4A-AFC3-5144DA9E5447}" destId="{B717E323-423D-C94D-9682-51A953BC55A7}" srcOrd="0" destOrd="0" presId="urn:microsoft.com/office/officeart/2005/8/layout/hierarchy2"/>
    <dgm:cxn modelId="{AA2623E0-8407-C947-9F0A-6A2B062E8615}" type="presParOf" srcId="{42F054B5-3F6B-9145-AF4B-17ECB92DC79C}" destId="{35E27360-5102-4C4E-A045-B71D6C90F7A9}" srcOrd="1" destOrd="0" presId="urn:microsoft.com/office/officeart/2005/8/layout/hierarchy2"/>
    <dgm:cxn modelId="{F7E76641-4CE5-8E43-A517-5589588BCBFA}" type="presParOf" srcId="{35E27360-5102-4C4E-A045-B71D6C90F7A9}" destId="{6A57ED54-2027-5549-80CB-F55E3C90B1D7}" srcOrd="0" destOrd="0" presId="urn:microsoft.com/office/officeart/2005/8/layout/hierarchy2"/>
    <dgm:cxn modelId="{D9E7DF0A-612F-0241-B236-73AC5ABA8C10}" type="presParOf" srcId="{35E27360-5102-4C4E-A045-B71D6C90F7A9}" destId="{980892F6-5915-734D-95FC-D0B67F1FC87A}" srcOrd="1" destOrd="0" presId="urn:microsoft.com/office/officeart/2005/8/layout/hierarchy2"/>
    <dgm:cxn modelId="{0E6EFC6D-C335-C341-9720-0C887F97896D}" type="presParOf" srcId="{42F054B5-3F6B-9145-AF4B-17ECB92DC79C}" destId="{7141FF75-313F-1B45-BDF2-CCA654C21267}" srcOrd="2" destOrd="0" presId="urn:microsoft.com/office/officeart/2005/8/layout/hierarchy2"/>
    <dgm:cxn modelId="{CAA96203-1343-DF4D-9BAB-B8A4345397E2}" type="presParOf" srcId="{7141FF75-313F-1B45-BDF2-CCA654C21267}" destId="{8995BA97-E92C-FD4F-8436-F552F8FF7702}" srcOrd="0" destOrd="0" presId="urn:microsoft.com/office/officeart/2005/8/layout/hierarchy2"/>
    <dgm:cxn modelId="{44D46E2A-D998-3D48-907A-16EB862FBB32}" type="presParOf" srcId="{42F054B5-3F6B-9145-AF4B-17ECB92DC79C}" destId="{D8EEED25-9AFE-D943-AD81-6DBE4F096C93}" srcOrd="3" destOrd="0" presId="urn:microsoft.com/office/officeart/2005/8/layout/hierarchy2"/>
    <dgm:cxn modelId="{F883CC09-FF45-FF4F-9084-1B7C12D5ACC8}" type="presParOf" srcId="{D8EEED25-9AFE-D943-AD81-6DBE4F096C93}" destId="{FB79037D-0F20-D84E-81C6-C67B203AA234}" srcOrd="0" destOrd="0" presId="urn:microsoft.com/office/officeart/2005/8/layout/hierarchy2"/>
    <dgm:cxn modelId="{59F8B37B-08E8-1549-AB50-065EBAF896B3}" type="presParOf" srcId="{D8EEED25-9AFE-D943-AD81-6DBE4F096C93}" destId="{D160C33E-6141-204C-B3AB-590944637069}" srcOrd="1" destOrd="0" presId="urn:microsoft.com/office/officeart/2005/8/layout/hierarchy2"/>
    <dgm:cxn modelId="{D29E646C-9ADB-F14E-A5D4-6232790C9501}" type="presParOf" srcId="{42F054B5-3F6B-9145-AF4B-17ECB92DC79C}" destId="{F5B6BFF0-44E4-7D43-A257-EB4C4AED1811}" srcOrd="4" destOrd="0" presId="urn:microsoft.com/office/officeart/2005/8/layout/hierarchy2"/>
    <dgm:cxn modelId="{18151F42-922B-AE4B-A5F2-C1CDB2616211}" type="presParOf" srcId="{F5B6BFF0-44E4-7D43-A257-EB4C4AED1811}" destId="{903FF9FB-91E7-B540-B156-AEAAC7E87ED0}" srcOrd="0" destOrd="0" presId="urn:microsoft.com/office/officeart/2005/8/layout/hierarchy2"/>
    <dgm:cxn modelId="{2499D79F-5203-EE43-ABCA-8CB8D370CEC0}" type="presParOf" srcId="{42F054B5-3F6B-9145-AF4B-17ECB92DC79C}" destId="{CE2AEB10-80F5-B740-A3B8-9C8459BF328B}" srcOrd="5" destOrd="0" presId="urn:microsoft.com/office/officeart/2005/8/layout/hierarchy2"/>
    <dgm:cxn modelId="{697A624E-9995-9C46-9952-708F92F4CBEB}" type="presParOf" srcId="{CE2AEB10-80F5-B740-A3B8-9C8459BF328B}" destId="{41642D8B-75CF-314F-B14D-698C4F09077E}" srcOrd="0" destOrd="0" presId="urn:microsoft.com/office/officeart/2005/8/layout/hierarchy2"/>
    <dgm:cxn modelId="{FE6819C1-9ABE-2F40-8E79-9E2C88495BC3}" type="presParOf" srcId="{CE2AEB10-80F5-B740-A3B8-9C8459BF328B}" destId="{15DB703E-91E8-5547-AE46-54D6205CD78F}" srcOrd="1" destOrd="0" presId="urn:microsoft.com/office/officeart/2005/8/layout/hierarchy2"/>
    <dgm:cxn modelId="{08D28F1D-B649-0C4D-8319-20C226285EA1}" type="presParOf" srcId="{42F054B5-3F6B-9145-AF4B-17ECB92DC79C}" destId="{2ACA125A-4CC8-5B49-8650-0B22F9936B5F}" srcOrd="6" destOrd="0" presId="urn:microsoft.com/office/officeart/2005/8/layout/hierarchy2"/>
    <dgm:cxn modelId="{26C9386C-D1BE-8B4A-8A46-89E6F64432E9}" type="presParOf" srcId="{2ACA125A-4CC8-5B49-8650-0B22F9936B5F}" destId="{0C2DF50E-2B2B-F14D-BF44-0C6A74288BA3}" srcOrd="0" destOrd="0" presId="urn:microsoft.com/office/officeart/2005/8/layout/hierarchy2"/>
    <dgm:cxn modelId="{C93A333B-3CD2-0843-93AC-839EE1093D53}" type="presParOf" srcId="{42F054B5-3F6B-9145-AF4B-17ECB92DC79C}" destId="{24C34384-8967-3B4B-987F-D41912A19043}" srcOrd="7" destOrd="0" presId="urn:microsoft.com/office/officeart/2005/8/layout/hierarchy2"/>
    <dgm:cxn modelId="{48E73A74-9DF5-C844-9B59-9B0B8B410946}" type="presParOf" srcId="{24C34384-8967-3B4B-987F-D41912A19043}" destId="{86810BEA-8FB5-4041-9226-B4B25E87942E}" srcOrd="0" destOrd="0" presId="urn:microsoft.com/office/officeart/2005/8/layout/hierarchy2"/>
    <dgm:cxn modelId="{59C8C646-23F6-974E-8EF2-5D65752A79FB}" type="presParOf" srcId="{24C34384-8967-3B4B-987F-D41912A19043}" destId="{FDEC9D7E-BB54-3F4D-A506-C49A80982CBA}" srcOrd="1" destOrd="0" presId="urn:microsoft.com/office/officeart/2005/8/layout/hierarchy2"/>
    <dgm:cxn modelId="{44EDE5C1-14F1-E947-94C1-43C6EBAA197C}" type="presParOf" srcId="{42F054B5-3F6B-9145-AF4B-17ECB92DC79C}" destId="{E03975A7-18D8-CD42-9398-BBA7199D9831}" srcOrd="8" destOrd="0" presId="urn:microsoft.com/office/officeart/2005/8/layout/hierarchy2"/>
    <dgm:cxn modelId="{E55792EE-F70C-094D-904F-DFD829D16214}" type="presParOf" srcId="{E03975A7-18D8-CD42-9398-BBA7199D9831}" destId="{DD64A6CD-2FC5-A044-A8F3-A48615ED3901}" srcOrd="0" destOrd="0" presId="urn:microsoft.com/office/officeart/2005/8/layout/hierarchy2"/>
    <dgm:cxn modelId="{4DAAE522-9077-BC41-A3FB-2F4D23B364EB}" type="presParOf" srcId="{42F054B5-3F6B-9145-AF4B-17ECB92DC79C}" destId="{AE856240-D091-EE49-B4E2-1D568EE6472F}" srcOrd="9" destOrd="0" presId="urn:microsoft.com/office/officeart/2005/8/layout/hierarchy2"/>
    <dgm:cxn modelId="{0C30C442-ED69-5E4A-9BC1-7B23C5A5FFB0}" type="presParOf" srcId="{AE856240-D091-EE49-B4E2-1D568EE6472F}" destId="{53DF3207-87DD-5D47-8742-A33247FF952A}" srcOrd="0" destOrd="0" presId="urn:microsoft.com/office/officeart/2005/8/layout/hierarchy2"/>
    <dgm:cxn modelId="{AF3BD578-06C3-EF43-BB1B-EACF23EBF8C2}" type="presParOf" srcId="{AE856240-D091-EE49-B4E2-1D568EE6472F}" destId="{CB3FB03A-A048-FB4D-8846-A72244ED0956}" srcOrd="1" destOrd="0" presId="urn:microsoft.com/office/officeart/2005/8/layout/hierarchy2"/>
    <dgm:cxn modelId="{5C72111E-7608-C54B-852D-54381A694CC3}" type="presParOf" srcId="{42F054B5-3F6B-9145-AF4B-17ECB92DC79C}" destId="{5D10EE73-9294-314D-BA37-733FCF32CAAC}" srcOrd="10" destOrd="0" presId="urn:microsoft.com/office/officeart/2005/8/layout/hierarchy2"/>
    <dgm:cxn modelId="{CA551A04-4C47-2848-8287-F89237667AF8}" type="presParOf" srcId="{5D10EE73-9294-314D-BA37-733FCF32CAAC}" destId="{2BB5C13E-A8EF-3E4D-8A9B-2F56EABEA01A}" srcOrd="0" destOrd="0" presId="urn:microsoft.com/office/officeart/2005/8/layout/hierarchy2"/>
    <dgm:cxn modelId="{0F3B4FB8-9389-F044-9D4D-5FE90F845B7A}" type="presParOf" srcId="{42F054B5-3F6B-9145-AF4B-17ECB92DC79C}" destId="{98EFBF2B-071A-2842-8513-272976C5B333}" srcOrd="11" destOrd="0" presId="urn:microsoft.com/office/officeart/2005/8/layout/hierarchy2"/>
    <dgm:cxn modelId="{ACA34DB1-07AA-3D40-81A7-1FD483A83936}" type="presParOf" srcId="{98EFBF2B-071A-2842-8513-272976C5B333}" destId="{E6370C57-4DDB-1A43-8D11-9EEF8DB6EF1E}" srcOrd="0" destOrd="0" presId="urn:microsoft.com/office/officeart/2005/8/layout/hierarchy2"/>
    <dgm:cxn modelId="{0728092B-F59B-BC44-A655-BD14DCBA02DA}" type="presParOf" srcId="{98EFBF2B-071A-2842-8513-272976C5B333}" destId="{51002F0C-67CC-7E46-AFD0-A9E88A9A4C3A}" srcOrd="1" destOrd="0" presId="urn:microsoft.com/office/officeart/2005/8/layout/hierarchy2"/>
    <dgm:cxn modelId="{0CA9B92C-53DD-BC49-AD42-63158FB7EDD2}" type="presParOf" srcId="{42F054B5-3F6B-9145-AF4B-17ECB92DC79C}" destId="{6B2E9A0C-DFDC-1C44-A4EB-8922CA0917A5}" srcOrd="12" destOrd="0" presId="urn:microsoft.com/office/officeart/2005/8/layout/hierarchy2"/>
    <dgm:cxn modelId="{35AF80AA-0AEF-EF49-9903-463EE55F8102}" type="presParOf" srcId="{6B2E9A0C-DFDC-1C44-A4EB-8922CA0917A5}" destId="{A4FF250B-6B77-F64E-9E01-7F02ED5FBD26}" srcOrd="0" destOrd="0" presId="urn:microsoft.com/office/officeart/2005/8/layout/hierarchy2"/>
    <dgm:cxn modelId="{45F916D7-6575-8D47-B499-91276A722A0B}" type="presParOf" srcId="{42F054B5-3F6B-9145-AF4B-17ECB92DC79C}" destId="{F6D4780B-6337-284B-B568-E30708D78C1A}" srcOrd="13" destOrd="0" presId="urn:microsoft.com/office/officeart/2005/8/layout/hierarchy2"/>
    <dgm:cxn modelId="{01F77DB7-6DED-1646-9B18-A976B5413E49}" type="presParOf" srcId="{F6D4780B-6337-284B-B568-E30708D78C1A}" destId="{8A4AE7B2-D089-F745-B60D-5670E411BA14}" srcOrd="0" destOrd="0" presId="urn:microsoft.com/office/officeart/2005/8/layout/hierarchy2"/>
    <dgm:cxn modelId="{F8351EAB-1EDC-1243-BA19-6F7FF83D697C}" type="presParOf" srcId="{F6D4780B-6337-284B-B568-E30708D78C1A}" destId="{3961121C-1B4A-684B-A035-F5146635E1F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F5434D-2C30-6943-B052-21180B14DE99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4CAD299-E295-BB47-ADC9-0F1A7750222E}">
      <dgm:prSet/>
      <dgm:spPr/>
      <dgm:t>
        <a:bodyPr/>
        <a:lstStyle/>
        <a:p>
          <a:r>
            <a:rPr lang="en-US" dirty="0" err="1"/>
            <a:t>QMainWindow</a:t>
          </a:r>
          <a:endParaRPr lang="en-US" dirty="0"/>
        </a:p>
      </dgm:t>
    </dgm:pt>
    <dgm:pt modelId="{A1CAC307-7C10-1C49-A006-DEA57DBE24A7}" type="parTrans" cxnId="{D2883AA3-71B1-F04C-AC8C-F6E1021C6414}">
      <dgm:prSet/>
      <dgm:spPr/>
      <dgm:t>
        <a:bodyPr/>
        <a:lstStyle/>
        <a:p>
          <a:endParaRPr lang="en-US"/>
        </a:p>
      </dgm:t>
    </dgm:pt>
    <dgm:pt modelId="{F7CB38BD-1E2D-8347-BE9A-37E573452180}" type="sibTrans" cxnId="{D2883AA3-71B1-F04C-AC8C-F6E1021C6414}">
      <dgm:prSet/>
      <dgm:spPr/>
      <dgm:t>
        <a:bodyPr/>
        <a:lstStyle/>
        <a:p>
          <a:endParaRPr lang="en-US"/>
        </a:p>
      </dgm:t>
    </dgm:pt>
    <dgm:pt modelId="{5DB75453-7C35-4543-B9C5-810917CC86B8}">
      <dgm:prSet/>
      <dgm:spPr/>
      <dgm:t>
        <a:bodyPr/>
        <a:lstStyle/>
        <a:p>
          <a:r>
            <a:rPr lang="en-US" dirty="0"/>
            <a:t>Game</a:t>
          </a:r>
        </a:p>
      </dgm:t>
    </dgm:pt>
    <dgm:pt modelId="{8C1C18E0-2D5D-1E4D-8F64-4084C9C1522E}" type="parTrans" cxnId="{BB39E238-88E2-4C44-A31B-46AB908823FC}">
      <dgm:prSet/>
      <dgm:spPr/>
      <dgm:t>
        <a:bodyPr/>
        <a:lstStyle/>
        <a:p>
          <a:endParaRPr lang="en-US"/>
        </a:p>
      </dgm:t>
    </dgm:pt>
    <dgm:pt modelId="{33DD790D-C42B-B642-AE58-0EA5E9061508}" type="sibTrans" cxnId="{BB39E238-88E2-4C44-A31B-46AB908823FC}">
      <dgm:prSet/>
      <dgm:spPr/>
      <dgm:t>
        <a:bodyPr/>
        <a:lstStyle/>
        <a:p>
          <a:endParaRPr lang="en-US"/>
        </a:p>
      </dgm:t>
    </dgm:pt>
    <dgm:pt modelId="{6CC8B618-B03A-6848-A970-D08484FF2F27}">
      <dgm:prSet/>
      <dgm:spPr>
        <a:solidFill>
          <a:srgbClr val="92D050"/>
        </a:solidFill>
      </dgm:spPr>
      <dgm:t>
        <a:bodyPr/>
        <a:lstStyle/>
        <a:p>
          <a:r>
            <a:rPr lang="en-US" dirty="0" err="1"/>
            <a:t>GameInstruction</a:t>
          </a:r>
          <a:endParaRPr lang="en-US" dirty="0"/>
        </a:p>
      </dgm:t>
    </dgm:pt>
    <dgm:pt modelId="{FE4229CF-2B29-5A4B-9167-E2D6725D4394}" type="parTrans" cxnId="{50441119-52EF-5F40-AE6E-85BBDFEC5BE9}">
      <dgm:prSet/>
      <dgm:spPr/>
      <dgm:t>
        <a:bodyPr/>
        <a:lstStyle/>
        <a:p>
          <a:endParaRPr lang="en-US"/>
        </a:p>
      </dgm:t>
    </dgm:pt>
    <dgm:pt modelId="{5033C086-5E42-5744-A690-D7E21913B887}" type="sibTrans" cxnId="{50441119-52EF-5F40-AE6E-85BBDFEC5BE9}">
      <dgm:prSet/>
      <dgm:spPr/>
      <dgm:t>
        <a:bodyPr/>
        <a:lstStyle/>
        <a:p>
          <a:endParaRPr lang="en-US"/>
        </a:p>
      </dgm:t>
    </dgm:pt>
    <dgm:pt modelId="{F7621FFD-13AA-2841-875D-ACB128373151}">
      <dgm:prSet/>
      <dgm:spPr/>
      <dgm:t>
        <a:bodyPr/>
        <a:lstStyle/>
        <a:p>
          <a:r>
            <a:rPr lang="en-US" dirty="0" err="1"/>
            <a:t>GameLevel</a:t>
          </a:r>
          <a:endParaRPr lang="en-US" dirty="0"/>
        </a:p>
      </dgm:t>
    </dgm:pt>
    <dgm:pt modelId="{FFF54D74-55F1-7644-BB89-6D492E8E73A4}" type="parTrans" cxnId="{84F73A1D-0E2B-B548-9ED6-619349BF9679}">
      <dgm:prSet/>
      <dgm:spPr/>
      <dgm:t>
        <a:bodyPr/>
        <a:lstStyle/>
        <a:p>
          <a:endParaRPr lang="en-US"/>
        </a:p>
      </dgm:t>
    </dgm:pt>
    <dgm:pt modelId="{8D4A1EF6-9C76-EB4A-9559-28C591474CDC}" type="sibTrans" cxnId="{84F73A1D-0E2B-B548-9ED6-619349BF9679}">
      <dgm:prSet/>
      <dgm:spPr/>
      <dgm:t>
        <a:bodyPr/>
        <a:lstStyle/>
        <a:p>
          <a:endParaRPr lang="en-US"/>
        </a:p>
      </dgm:t>
    </dgm:pt>
    <dgm:pt modelId="{1FB21E42-9DF1-774E-B053-3FB925298633}">
      <dgm:prSet/>
      <dgm:spPr/>
      <dgm:t>
        <a:bodyPr/>
        <a:lstStyle/>
        <a:p>
          <a:r>
            <a:rPr lang="en-US" dirty="0"/>
            <a:t>grade</a:t>
          </a:r>
        </a:p>
      </dgm:t>
    </dgm:pt>
    <dgm:pt modelId="{C7DDCA5D-FEAD-9948-856D-AB4535265404}" type="parTrans" cxnId="{F3BA30CB-F621-A843-B93C-A1A80A7C10C6}">
      <dgm:prSet/>
      <dgm:spPr/>
      <dgm:t>
        <a:bodyPr/>
        <a:lstStyle/>
        <a:p>
          <a:endParaRPr lang="en-US"/>
        </a:p>
      </dgm:t>
    </dgm:pt>
    <dgm:pt modelId="{DFA2060C-F634-4D41-9ACD-17194C5C3DDD}" type="sibTrans" cxnId="{F3BA30CB-F621-A843-B93C-A1A80A7C10C6}">
      <dgm:prSet/>
      <dgm:spPr/>
      <dgm:t>
        <a:bodyPr/>
        <a:lstStyle/>
        <a:p>
          <a:endParaRPr lang="en-US"/>
        </a:p>
      </dgm:t>
    </dgm:pt>
    <dgm:pt modelId="{DF8E7F83-0561-1947-904D-34370E6E100B}">
      <dgm:prSet/>
      <dgm:spPr/>
      <dgm:t>
        <a:bodyPr/>
        <a:lstStyle/>
        <a:p>
          <a:r>
            <a:rPr lang="en-US" dirty="0" err="1"/>
            <a:t>GradeChoice</a:t>
          </a:r>
          <a:endParaRPr lang="en-US" dirty="0"/>
        </a:p>
      </dgm:t>
    </dgm:pt>
    <dgm:pt modelId="{64CB11AD-D56E-B64D-8F42-3E62CE45E4F9}" type="parTrans" cxnId="{7E0A76AF-940B-494F-8826-C56A0327A54C}">
      <dgm:prSet/>
      <dgm:spPr/>
      <dgm:t>
        <a:bodyPr/>
        <a:lstStyle/>
        <a:p>
          <a:endParaRPr lang="en-US"/>
        </a:p>
      </dgm:t>
    </dgm:pt>
    <dgm:pt modelId="{6E408049-962A-334A-8B41-4502D7BE8FE0}" type="sibTrans" cxnId="{7E0A76AF-940B-494F-8826-C56A0327A54C}">
      <dgm:prSet/>
      <dgm:spPr/>
      <dgm:t>
        <a:bodyPr/>
        <a:lstStyle/>
        <a:p>
          <a:endParaRPr lang="en-US"/>
        </a:p>
      </dgm:t>
    </dgm:pt>
    <dgm:pt modelId="{AC619E1D-5959-B647-A8CA-A132911D4AF2}">
      <dgm:prSet/>
      <dgm:spPr/>
      <dgm:t>
        <a:bodyPr/>
        <a:lstStyle/>
        <a:p>
          <a:r>
            <a:rPr lang="en-US" dirty="0" err="1"/>
            <a:t>MainWindow</a:t>
          </a:r>
          <a:endParaRPr lang="en-US" dirty="0"/>
        </a:p>
      </dgm:t>
    </dgm:pt>
    <dgm:pt modelId="{BFCA0D22-3170-C143-A3E8-58216DB5C21F}" type="parTrans" cxnId="{3E4C6FF5-F5E7-9145-BD21-E2C77EE766E2}">
      <dgm:prSet/>
      <dgm:spPr/>
      <dgm:t>
        <a:bodyPr/>
        <a:lstStyle/>
        <a:p>
          <a:endParaRPr lang="en-US"/>
        </a:p>
      </dgm:t>
    </dgm:pt>
    <dgm:pt modelId="{A380DE80-E0D8-CB48-AE5B-023EB8D3C844}" type="sibTrans" cxnId="{3E4C6FF5-F5E7-9145-BD21-E2C77EE766E2}">
      <dgm:prSet/>
      <dgm:spPr/>
      <dgm:t>
        <a:bodyPr/>
        <a:lstStyle/>
        <a:p>
          <a:endParaRPr lang="en-US"/>
        </a:p>
      </dgm:t>
    </dgm:pt>
    <dgm:pt modelId="{BF18EFB3-9CED-EA41-A7BF-DEC24C25A21C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31B24389-C20D-1444-9C0F-1FEFD2A0A314}" type="parTrans" cxnId="{FC70D2E5-770C-C34E-B3CD-E73D191E736B}">
      <dgm:prSet/>
      <dgm:spPr/>
      <dgm:t>
        <a:bodyPr/>
        <a:lstStyle/>
        <a:p>
          <a:endParaRPr lang="en-US"/>
        </a:p>
      </dgm:t>
    </dgm:pt>
    <dgm:pt modelId="{6356AB50-0867-434E-AA1B-67087E9B8F97}" type="sibTrans" cxnId="{FC70D2E5-770C-C34E-B3CD-E73D191E736B}">
      <dgm:prSet/>
      <dgm:spPr/>
      <dgm:t>
        <a:bodyPr/>
        <a:lstStyle/>
        <a:p>
          <a:endParaRPr lang="en-US"/>
        </a:p>
      </dgm:t>
    </dgm:pt>
    <dgm:pt modelId="{F42C7E69-E0B3-E940-9896-ED957EB95356}" type="pres">
      <dgm:prSet presAssocID="{4EF5434D-2C30-6943-B052-21180B14DE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FE35E2A-0756-C74D-A816-109DE94B053E}" type="pres">
      <dgm:prSet presAssocID="{74CAD299-E295-BB47-ADC9-0F1A7750222E}" presName="root1" presStyleCnt="0"/>
      <dgm:spPr/>
    </dgm:pt>
    <dgm:pt modelId="{DBA16B17-4D43-4E4F-8CB0-875527655DE1}" type="pres">
      <dgm:prSet presAssocID="{74CAD299-E295-BB47-ADC9-0F1A7750222E}" presName="LevelOneTextNode" presStyleLbl="node0" presStyleIdx="0" presStyleCnt="1">
        <dgm:presLayoutVars>
          <dgm:chPref val="3"/>
        </dgm:presLayoutVars>
      </dgm:prSet>
      <dgm:spPr/>
    </dgm:pt>
    <dgm:pt modelId="{C1CCD1C4-DE85-C84D-BE42-F199D4EF2D5D}" type="pres">
      <dgm:prSet presAssocID="{74CAD299-E295-BB47-ADC9-0F1A7750222E}" presName="level2hierChild" presStyleCnt="0"/>
      <dgm:spPr/>
    </dgm:pt>
    <dgm:pt modelId="{7430A3AF-E22A-1C4A-AFC3-5144DA9E5447}" type="pres">
      <dgm:prSet presAssocID="{8C1C18E0-2D5D-1E4D-8F64-4084C9C1522E}" presName="conn2-1" presStyleLbl="parChTrans1D2" presStyleIdx="0" presStyleCnt="7" custScaleX="2000000" custScaleY="82202"/>
      <dgm:spPr/>
    </dgm:pt>
    <dgm:pt modelId="{B717E323-423D-C94D-9682-51A953BC55A7}" type="pres">
      <dgm:prSet presAssocID="{8C1C18E0-2D5D-1E4D-8F64-4084C9C1522E}" presName="connTx" presStyleLbl="parChTrans1D2" presStyleIdx="0" presStyleCnt="7"/>
      <dgm:spPr/>
    </dgm:pt>
    <dgm:pt modelId="{35E27360-5102-4C4E-A045-B71D6C90F7A9}" type="pres">
      <dgm:prSet presAssocID="{5DB75453-7C35-4543-B9C5-810917CC86B8}" presName="root2" presStyleCnt="0"/>
      <dgm:spPr/>
    </dgm:pt>
    <dgm:pt modelId="{6A57ED54-2027-5549-80CB-F55E3C90B1D7}" type="pres">
      <dgm:prSet presAssocID="{5DB75453-7C35-4543-B9C5-810917CC86B8}" presName="LevelTwoTextNode" presStyleLbl="node2" presStyleIdx="0" presStyleCnt="7">
        <dgm:presLayoutVars>
          <dgm:chPref val="3"/>
        </dgm:presLayoutVars>
      </dgm:prSet>
      <dgm:spPr/>
    </dgm:pt>
    <dgm:pt modelId="{980892F6-5915-734D-95FC-D0B67F1FC87A}" type="pres">
      <dgm:prSet presAssocID="{5DB75453-7C35-4543-B9C5-810917CC86B8}" presName="level3hierChild" presStyleCnt="0"/>
      <dgm:spPr/>
    </dgm:pt>
    <dgm:pt modelId="{7141FF75-313F-1B45-BDF2-CCA654C21267}" type="pres">
      <dgm:prSet presAssocID="{FE4229CF-2B29-5A4B-9167-E2D6725D4394}" presName="conn2-1" presStyleLbl="parChTrans1D2" presStyleIdx="1" presStyleCnt="7" custScaleX="2000000" custScaleY="82202"/>
      <dgm:spPr/>
    </dgm:pt>
    <dgm:pt modelId="{8995BA97-E92C-FD4F-8436-F552F8FF7702}" type="pres">
      <dgm:prSet presAssocID="{FE4229CF-2B29-5A4B-9167-E2D6725D4394}" presName="connTx" presStyleLbl="parChTrans1D2" presStyleIdx="1" presStyleCnt="7"/>
      <dgm:spPr/>
    </dgm:pt>
    <dgm:pt modelId="{D8EEED25-9AFE-D943-AD81-6DBE4F096C93}" type="pres">
      <dgm:prSet presAssocID="{6CC8B618-B03A-6848-A970-D08484FF2F27}" presName="root2" presStyleCnt="0"/>
      <dgm:spPr/>
    </dgm:pt>
    <dgm:pt modelId="{FB79037D-0F20-D84E-81C6-C67B203AA234}" type="pres">
      <dgm:prSet presAssocID="{6CC8B618-B03A-6848-A970-D08484FF2F27}" presName="LevelTwoTextNode" presStyleLbl="node2" presStyleIdx="1" presStyleCnt="7" custScaleX="269447" custScaleY="65566">
        <dgm:presLayoutVars>
          <dgm:chPref val="3"/>
        </dgm:presLayoutVars>
      </dgm:prSet>
      <dgm:spPr/>
    </dgm:pt>
    <dgm:pt modelId="{D160C33E-6141-204C-B3AB-590944637069}" type="pres">
      <dgm:prSet presAssocID="{6CC8B618-B03A-6848-A970-D08484FF2F27}" presName="level3hierChild" presStyleCnt="0"/>
      <dgm:spPr/>
    </dgm:pt>
    <dgm:pt modelId="{F5B6BFF0-44E4-7D43-A257-EB4C4AED1811}" type="pres">
      <dgm:prSet presAssocID="{FFF54D74-55F1-7644-BB89-6D492E8E73A4}" presName="conn2-1" presStyleLbl="parChTrans1D2" presStyleIdx="2" presStyleCnt="7" custScaleX="2000000" custScaleY="82202"/>
      <dgm:spPr/>
    </dgm:pt>
    <dgm:pt modelId="{903FF9FB-91E7-B540-B156-AEAAC7E87ED0}" type="pres">
      <dgm:prSet presAssocID="{FFF54D74-55F1-7644-BB89-6D492E8E73A4}" presName="connTx" presStyleLbl="parChTrans1D2" presStyleIdx="2" presStyleCnt="7"/>
      <dgm:spPr/>
    </dgm:pt>
    <dgm:pt modelId="{CE2AEB10-80F5-B740-A3B8-9C8459BF328B}" type="pres">
      <dgm:prSet presAssocID="{F7621FFD-13AA-2841-875D-ACB128373151}" presName="root2" presStyleCnt="0"/>
      <dgm:spPr/>
    </dgm:pt>
    <dgm:pt modelId="{41642D8B-75CF-314F-B14D-698C4F09077E}" type="pres">
      <dgm:prSet presAssocID="{F7621FFD-13AA-2841-875D-ACB128373151}" presName="LevelTwoTextNode" presStyleLbl="node2" presStyleIdx="2" presStyleCnt="7" custScaleX="269447" custScaleY="65566">
        <dgm:presLayoutVars>
          <dgm:chPref val="3"/>
        </dgm:presLayoutVars>
      </dgm:prSet>
      <dgm:spPr/>
    </dgm:pt>
    <dgm:pt modelId="{15DB703E-91E8-5547-AE46-54D6205CD78F}" type="pres">
      <dgm:prSet presAssocID="{F7621FFD-13AA-2841-875D-ACB128373151}" presName="level3hierChild" presStyleCnt="0"/>
      <dgm:spPr/>
    </dgm:pt>
    <dgm:pt modelId="{2ACA125A-4CC8-5B49-8650-0B22F9936B5F}" type="pres">
      <dgm:prSet presAssocID="{C7DDCA5D-FEAD-9948-856D-AB4535265404}" presName="conn2-1" presStyleLbl="parChTrans1D2" presStyleIdx="3" presStyleCnt="7" custScaleX="2000000" custScaleY="82202"/>
      <dgm:spPr/>
    </dgm:pt>
    <dgm:pt modelId="{0C2DF50E-2B2B-F14D-BF44-0C6A74288BA3}" type="pres">
      <dgm:prSet presAssocID="{C7DDCA5D-FEAD-9948-856D-AB4535265404}" presName="connTx" presStyleLbl="parChTrans1D2" presStyleIdx="3" presStyleCnt="7"/>
      <dgm:spPr/>
    </dgm:pt>
    <dgm:pt modelId="{24C34384-8967-3B4B-987F-D41912A19043}" type="pres">
      <dgm:prSet presAssocID="{1FB21E42-9DF1-774E-B053-3FB925298633}" presName="root2" presStyleCnt="0"/>
      <dgm:spPr/>
    </dgm:pt>
    <dgm:pt modelId="{86810BEA-8FB5-4041-9226-B4B25E87942E}" type="pres">
      <dgm:prSet presAssocID="{1FB21E42-9DF1-774E-B053-3FB925298633}" presName="LevelTwoTextNode" presStyleLbl="node2" presStyleIdx="3" presStyleCnt="7" custScaleX="269447" custScaleY="65566">
        <dgm:presLayoutVars>
          <dgm:chPref val="3"/>
        </dgm:presLayoutVars>
      </dgm:prSet>
      <dgm:spPr/>
    </dgm:pt>
    <dgm:pt modelId="{FDEC9D7E-BB54-3F4D-A506-C49A80982CBA}" type="pres">
      <dgm:prSet presAssocID="{1FB21E42-9DF1-774E-B053-3FB925298633}" presName="level3hierChild" presStyleCnt="0"/>
      <dgm:spPr/>
    </dgm:pt>
    <dgm:pt modelId="{E03975A7-18D8-CD42-9398-BBA7199D9831}" type="pres">
      <dgm:prSet presAssocID="{64CB11AD-D56E-B64D-8F42-3E62CE45E4F9}" presName="conn2-1" presStyleLbl="parChTrans1D2" presStyleIdx="4" presStyleCnt="7" custScaleX="2000000" custScaleY="82202"/>
      <dgm:spPr/>
    </dgm:pt>
    <dgm:pt modelId="{DD64A6CD-2FC5-A044-A8F3-A48615ED3901}" type="pres">
      <dgm:prSet presAssocID="{64CB11AD-D56E-B64D-8F42-3E62CE45E4F9}" presName="connTx" presStyleLbl="parChTrans1D2" presStyleIdx="4" presStyleCnt="7"/>
      <dgm:spPr/>
    </dgm:pt>
    <dgm:pt modelId="{AE856240-D091-EE49-B4E2-1D568EE6472F}" type="pres">
      <dgm:prSet presAssocID="{DF8E7F83-0561-1947-904D-34370E6E100B}" presName="root2" presStyleCnt="0"/>
      <dgm:spPr/>
    </dgm:pt>
    <dgm:pt modelId="{53DF3207-87DD-5D47-8742-A33247FF952A}" type="pres">
      <dgm:prSet presAssocID="{DF8E7F83-0561-1947-904D-34370E6E100B}" presName="LevelTwoTextNode" presStyleLbl="node2" presStyleIdx="4" presStyleCnt="7" custScaleX="269447" custScaleY="65566">
        <dgm:presLayoutVars>
          <dgm:chPref val="3"/>
        </dgm:presLayoutVars>
      </dgm:prSet>
      <dgm:spPr/>
    </dgm:pt>
    <dgm:pt modelId="{CB3FB03A-A048-FB4D-8846-A72244ED0956}" type="pres">
      <dgm:prSet presAssocID="{DF8E7F83-0561-1947-904D-34370E6E100B}" presName="level3hierChild" presStyleCnt="0"/>
      <dgm:spPr/>
    </dgm:pt>
    <dgm:pt modelId="{5D10EE73-9294-314D-BA37-733FCF32CAAC}" type="pres">
      <dgm:prSet presAssocID="{BFCA0D22-3170-C143-A3E8-58216DB5C21F}" presName="conn2-1" presStyleLbl="parChTrans1D2" presStyleIdx="5" presStyleCnt="7" custScaleX="2000000" custScaleY="82202"/>
      <dgm:spPr/>
    </dgm:pt>
    <dgm:pt modelId="{2BB5C13E-A8EF-3E4D-8A9B-2F56EABEA01A}" type="pres">
      <dgm:prSet presAssocID="{BFCA0D22-3170-C143-A3E8-58216DB5C21F}" presName="connTx" presStyleLbl="parChTrans1D2" presStyleIdx="5" presStyleCnt="7"/>
      <dgm:spPr/>
    </dgm:pt>
    <dgm:pt modelId="{98EFBF2B-071A-2842-8513-272976C5B333}" type="pres">
      <dgm:prSet presAssocID="{AC619E1D-5959-B647-A8CA-A132911D4AF2}" presName="root2" presStyleCnt="0"/>
      <dgm:spPr/>
    </dgm:pt>
    <dgm:pt modelId="{E6370C57-4DDB-1A43-8D11-9EEF8DB6EF1E}" type="pres">
      <dgm:prSet presAssocID="{AC619E1D-5959-B647-A8CA-A132911D4AF2}" presName="LevelTwoTextNode" presStyleLbl="node2" presStyleIdx="5" presStyleCnt="7" custScaleX="269447" custScaleY="65566">
        <dgm:presLayoutVars>
          <dgm:chPref val="3"/>
        </dgm:presLayoutVars>
      </dgm:prSet>
      <dgm:spPr/>
    </dgm:pt>
    <dgm:pt modelId="{51002F0C-67CC-7E46-AFD0-A9E88A9A4C3A}" type="pres">
      <dgm:prSet presAssocID="{AC619E1D-5959-B647-A8CA-A132911D4AF2}" presName="level3hierChild" presStyleCnt="0"/>
      <dgm:spPr/>
    </dgm:pt>
    <dgm:pt modelId="{6B2E9A0C-DFDC-1C44-A4EB-8922CA0917A5}" type="pres">
      <dgm:prSet presAssocID="{31B24389-C20D-1444-9C0F-1FEFD2A0A314}" presName="conn2-1" presStyleLbl="parChTrans1D2" presStyleIdx="6" presStyleCnt="7" custScaleX="2000000" custScaleY="82202"/>
      <dgm:spPr/>
    </dgm:pt>
    <dgm:pt modelId="{A4FF250B-6B77-F64E-9E01-7F02ED5FBD26}" type="pres">
      <dgm:prSet presAssocID="{31B24389-C20D-1444-9C0F-1FEFD2A0A314}" presName="connTx" presStyleLbl="parChTrans1D2" presStyleIdx="6" presStyleCnt="7"/>
      <dgm:spPr/>
    </dgm:pt>
    <dgm:pt modelId="{F6D4780B-6337-284B-B568-E30708D78C1A}" type="pres">
      <dgm:prSet presAssocID="{BF18EFB3-9CED-EA41-A7BF-DEC24C25A21C}" presName="root2" presStyleCnt="0"/>
      <dgm:spPr/>
    </dgm:pt>
    <dgm:pt modelId="{8A4AE7B2-D089-F745-B60D-5670E411BA14}" type="pres">
      <dgm:prSet presAssocID="{BF18EFB3-9CED-EA41-A7BF-DEC24C25A21C}" presName="LevelTwoTextNode" presStyleLbl="node2" presStyleIdx="6" presStyleCnt="7" custScaleX="269447" custScaleY="65566">
        <dgm:presLayoutVars>
          <dgm:chPref val="3"/>
        </dgm:presLayoutVars>
      </dgm:prSet>
      <dgm:spPr/>
    </dgm:pt>
    <dgm:pt modelId="{3961121C-1B4A-684B-A035-F5146635E1F4}" type="pres">
      <dgm:prSet presAssocID="{BF18EFB3-9CED-EA41-A7BF-DEC24C25A21C}" presName="level3hierChild" presStyleCnt="0"/>
      <dgm:spPr/>
    </dgm:pt>
  </dgm:ptLst>
  <dgm:cxnLst>
    <dgm:cxn modelId="{7AE49013-477F-B543-9AFC-4145F30DC4EA}" type="presOf" srcId="{4EF5434D-2C30-6943-B052-21180B14DE99}" destId="{F42C7E69-E0B3-E940-9896-ED957EB95356}" srcOrd="0" destOrd="0" presId="urn:microsoft.com/office/officeart/2005/8/layout/hierarchy2"/>
    <dgm:cxn modelId="{50441119-52EF-5F40-AE6E-85BBDFEC5BE9}" srcId="{74CAD299-E295-BB47-ADC9-0F1A7750222E}" destId="{6CC8B618-B03A-6848-A970-D08484FF2F27}" srcOrd="1" destOrd="0" parTransId="{FE4229CF-2B29-5A4B-9167-E2D6725D4394}" sibTransId="{5033C086-5E42-5744-A690-D7E21913B887}"/>
    <dgm:cxn modelId="{84F73A1D-0E2B-B548-9ED6-619349BF9679}" srcId="{74CAD299-E295-BB47-ADC9-0F1A7750222E}" destId="{F7621FFD-13AA-2841-875D-ACB128373151}" srcOrd="2" destOrd="0" parTransId="{FFF54D74-55F1-7644-BB89-6D492E8E73A4}" sibTransId="{8D4A1EF6-9C76-EB4A-9559-28C591474CDC}"/>
    <dgm:cxn modelId="{A4F3641D-6C01-E14A-89AA-24DA7E73F99D}" type="presOf" srcId="{FFF54D74-55F1-7644-BB89-6D492E8E73A4}" destId="{F5B6BFF0-44E4-7D43-A257-EB4C4AED1811}" srcOrd="0" destOrd="0" presId="urn:microsoft.com/office/officeart/2005/8/layout/hierarchy2"/>
    <dgm:cxn modelId="{78CF7237-CBD0-B548-8FA5-1A6C4805BC82}" type="presOf" srcId="{31B24389-C20D-1444-9C0F-1FEFD2A0A314}" destId="{6B2E9A0C-DFDC-1C44-A4EB-8922CA0917A5}" srcOrd="0" destOrd="0" presId="urn:microsoft.com/office/officeart/2005/8/layout/hierarchy2"/>
    <dgm:cxn modelId="{BB39E238-88E2-4C44-A31B-46AB908823FC}" srcId="{74CAD299-E295-BB47-ADC9-0F1A7750222E}" destId="{5DB75453-7C35-4543-B9C5-810917CC86B8}" srcOrd="0" destOrd="0" parTransId="{8C1C18E0-2D5D-1E4D-8F64-4084C9C1522E}" sibTransId="{33DD790D-C42B-B642-AE58-0EA5E9061508}"/>
    <dgm:cxn modelId="{B8346D3B-F733-014B-B2A6-2BBA26EAC0CB}" type="presOf" srcId="{64CB11AD-D56E-B64D-8F42-3E62CE45E4F9}" destId="{DD64A6CD-2FC5-A044-A8F3-A48615ED3901}" srcOrd="1" destOrd="0" presId="urn:microsoft.com/office/officeart/2005/8/layout/hierarchy2"/>
    <dgm:cxn modelId="{E9393F48-EE57-C046-BF5F-BE2B990C0CC6}" type="presOf" srcId="{F7621FFD-13AA-2841-875D-ACB128373151}" destId="{41642D8B-75CF-314F-B14D-698C4F09077E}" srcOrd="0" destOrd="0" presId="urn:microsoft.com/office/officeart/2005/8/layout/hierarchy2"/>
    <dgm:cxn modelId="{1000AD57-9F95-FB4B-83AD-D19F15C588FD}" type="presOf" srcId="{74CAD299-E295-BB47-ADC9-0F1A7750222E}" destId="{DBA16B17-4D43-4E4F-8CB0-875527655DE1}" srcOrd="0" destOrd="0" presId="urn:microsoft.com/office/officeart/2005/8/layout/hierarchy2"/>
    <dgm:cxn modelId="{4619E75B-23F9-764A-9049-32B989DE3750}" type="presOf" srcId="{FFF54D74-55F1-7644-BB89-6D492E8E73A4}" destId="{903FF9FB-91E7-B540-B156-AEAAC7E87ED0}" srcOrd="1" destOrd="0" presId="urn:microsoft.com/office/officeart/2005/8/layout/hierarchy2"/>
    <dgm:cxn modelId="{D9378462-DA27-3F47-9EC3-7C856B1FE6B2}" type="presOf" srcId="{DF8E7F83-0561-1947-904D-34370E6E100B}" destId="{53DF3207-87DD-5D47-8742-A33247FF952A}" srcOrd="0" destOrd="0" presId="urn:microsoft.com/office/officeart/2005/8/layout/hierarchy2"/>
    <dgm:cxn modelId="{DACEF46D-E234-FF41-A83A-221C31CEBFFB}" type="presOf" srcId="{AC619E1D-5959-B647-A8CA-A132911D4AF2}" destId="{E6370C57-4DDB-1A43-8D11-9EEF8DB6EF1E}" srcOrd="0" destOrd="0" presId="urn:microsoft.com/office/officeart/2005/8/layout/hierarchy2"/>
    <dgm:cxn modelId="{3612067E-A6B8-3347-A2CA-9BB1608F2569}" type="presOf" srcId="{BFCA0D22-3170-C143-A3E8-58216DB5C21F}" destId="{2BB5C13E-A8EF-3E4D-8A9B-2F56EABEA01A}" srcOrd="1" destOrd="0" presId="urn:microsoft.com/office/officeart/2005/8/layout/hierarchy2"/>
    <dgm:cxn modelId="{07133D86-76F6-7A42-8A04-FA720590A16F}" type="presOf" srcId="{5DB75453-7C35-4543-B9C5-810917CC86B8}" destId="{6A57ED54-2027-5549-80CB-F55E3C90B1D7}" srcOrd="0" destOrd="0" presId="urn:microsoft.com/office/officeart/2005/8/layout/hierarchy2"/>
    <dgm:cxn modelId="{D2883AA3-71B1-F04C-AC8C-F6E1021C6414}" srcId="{4EF5434D-2C30-6943-B052-21180B14DE99}" destId="{74CAD299-E295-BB47-ADC9-0F1A7750222E}" srcOrd="0" destOrd="0" parTransId="{A1CAC307-7C10-1C49-A006-DEA57DBE24A7}" sibTransId="{F7CB38BD-1E2D-8347-BE9A-37E573452180}"/>
    <dgm:cxn modelId="{60AC72A5-97D0-B74F-A6E4-8178F72E5D49}" type="presOf" srcId="{FE4229CF-2B29-5A4B-9167-E2D6725D4394}" destId="{8995BA97-E92C-FD4F-8436-F552F8FF7702}" srcOrd="1" destOrd="0" presId="urn:microsoft.com/office/officeart/2005/8/layout/hierarchy2"/>
    <dgm:cxn modelId="{7E0A76AF-940B-494F-8826-C56A0327A54C}" srcId="{74CAD299-E295-BB47-ADC9-0F1A7750222E}" destId="{DF8E7F83-0561-1947-904D-34370E6E100B}" srcOrd="4" destOrd="0" parTransId="{64CB11AD-D56E-B64D-8F42-3E62CE45E4F9}" sibTransId="{6E408049-962A-334A-8B41-4502D7BE8FE0}"/>
    <dgm:cxn modelId="{1ABC8CAF-25ED-734A-8F22-FD44FFB5E384}" type="presOf" srcId="{31B24389-C20D-1444-9C0F-1FEFD2A0A314}" destId="{A4FF250B-6B77-F64E-9E01-7F02ED5FBD26}" srcOrd="1" destOrd="0" presId="urn:microsoft.com/office/officeart/2005/8/layout/hierarchy2"/>
    <dgm:cxn modelId="{CE765AC8-62B9-3546-A98D-CC0116CC4001}" type="presOf" srcId="{8C1C18E0-2D5D-1E4D-8F64-4084C9C1522E}" destId="{B717E323-423D-C94D-9682-51A953BC55A7}" srcOrd="1" destOrd="0" presId="urn:microsoft.com/office/officeart/2005/8/layout/hierarchy2"/>
    <dgm:cxn modelId="{E1412ACA-0698-CE4C-B4E7-23C61C9A43A4}" type="presOf" srcId="{1FB21E42-9DF1-774E-B053-3FB925298633}" destId="{86810BEA-8FB5-4041-9226-B4B25E87942E}" srcOrd="0" destOrd="0" presId="urn:microsoft.com/office/officeart/2005/8/layout/hierarchy2"/>
    <dgm:cxn modelId="{F3BA30CB-F621-A843-B93C-A1A80A7C10C6}" srcId="{74CAD299-E295-BB47-ADC9-0F1A7750222E}" destId="{1FB21E42-9DF1-774E-B053-3FB925298633}" srcOrd="3" destOrd="0" parTransId="{C7DDCA5D-FEAD-9948-856D-AB4535265404}" sibTransId="{DFA2060C-F634-4D41-9ACD-17194C5C3DDD}"/>
    <dgm:cxn modelId="{BF754AD5-CD56-E54D-924C-4B62810222B6}" type="presOf" srcId="{BF18EFB3-9CED-EA41-A7BF-DEC24C25A21C}" destId="{8A4AE7B2-D089-F745-B60D-5670E411BA14}" srcOrd="0" destOrd="0" presId="urn:microsoft.com/office/officeart/2005/8/layout/hierarchy2"/>
    <dgm:cxn modelId="{0D454BD6-5D24-C845-BDA4-7B542CF8DF12}" type="presOf" srcId="{64CB11AD-D56E-B64D-8F42-3E62CE45E4F9}" destId="{E03975A7-18D8-CD42-9398-BBA7199D9831}" srcOrd="0" destOrd="0" presId="urn:microsoft.com/office/officeart/2005/8/layout/hierarchy2"/>
    <dgm:cxn modelId="{EAC3CCD8-672F-0844-817E-70ABC789E300}" type="presOf" srcId="{BFCA0D22-3170-C143-A3E8-58216DB5C21F}" destId="{5D10EE73-9294-314D-BA37-733FCF32CAAC}" srcOrd="0" destOrd="0" presId="urn:microsoft.com/office/officeart/2005/8/layout/hierarchy2"/>
    <dgm:cxn modelId="{FC70D2E5-770C-C34E-B3CD-E73D191E736B}" srcId="{74CAD299-E295-BB47-ADC9-0F1A7750222E}" destId="{BF18EFB3-9CED-EA41-A7BF-DEC24C25A21C}" srcOrd="6" destOrd="0" parTransId="{31B24389-C20D-1444-9C0F-1FEFD2A0A314}" sibTransId="{6356AB50-0867-434E-AA1B-67087E9B8F97}"/>
    <dgm:cxn modelId="{9D395DE8-28F9-8747-AC0E-C9BA02603078}" type="presOf" srcId="{C7DDCA5D-FEAD-9948-856D-AB4535265404}" destId="{2ACA125A-4CC8-5B49-8650-0B22F9936B5F}" srcOrd="0" destOrd="0" presId="urn:microsoft.com/office/officeart/2005/8/layout/hierarchy2"/>
    <dgm:cxn modelId="{A16DFCF3-6EC6-A045-BBF5-6249CCD6B75D}" type="presOf" srcId="{6CC8B618-B03A-6848-A970-D08484FF2F27}" destId="{FB79037D-0F20-D84E-81C6-C67B203AA234}" srcOrd="0" destOrd="0" presId="urn:microsoft.com/office/officeart/2005/8/layout/hierarchy2"/>
    <dgm:cxn modelId="{BE8B79F4-02F1-2A48-BF86-E7016DCDE9A5}" type="presOf" srcId="{FE4229CF-2B29-5A4B-9167-E2D6725D4394}" destId="{7141FF75-313F-1B45-BDF2-CCA654C21267}" srcOrd="0" destOrd="0" presId="urn:microsoft.com/office/officeart/2005/8/layout/hierarchy2"/>
    <dgm:cxn modelId="{3E4C6FF5-F5E7-9145-BD21-E2C77EE766E2}" srcId="{74CAD299-E295-BB47-ADC9-0F1A7750222E}" destId="{AC619E1D-5959-B647-A8CA-A132911D4AF2}" srcOrd="5" destOrd="0" parTransId="{BFCA0D22-3170-C143-A3E8-58216DB5C21F}" sibTransId="{A380DE80-E0D8-CB48-AE5B-023EB8D3C844}"/>
    <dgm:cxn modelId="{F70DBFF8-1C09-C34E-B793-B69618A590C4}" type="presOf" srcId="{8C1C18E0-2D5D-1E4D-8F64-4084C9C1522E}" destId="{7430A3AF-E22A-1C4A-AFC3-5144DA9E5447}" srcOrd="0" destOrd="0" presId="urn:microsoft.com/office/officeart/2005/8/layout/hierarchy2"/>
    <dgm:cxn modelId="{FAA7A0FC-1D3C-9D47-8142-331C6DF780F8}" type="presOf" srcId="{C7DDCA5D-FEAD-9948-856D-AB4535265404}" destId="{0C2DF50E-2B2B-F14D-BF44-0C6A74288BA3}" srcOrd="1" destOrd="0" presId="urn:microsoft.com/office/officeart/2005/8/layout/hierarchy2"/>
    <dgm:cxn modelId="{547ECDAD-F773-184D-B459-C71F50D99558}" type="presParOf" srcId="{F42C7E69-E0B3-E940-9896-ED957EB95356}" destId="{AFE35E2A-0756-C74D-A816-109DE94B053E}" srcOrd="0" destOrd="0" presId="urn:microsoft.com/office/officeart/2005/8/layout/hierarchy2"/>
    <dgm:cxn modelId="{98C936FC-CB2B-3F47-904E-C6161D610FBE}" type="presParOf" srcId="{AFE35E2A-0756-C74D-A816-109DE94B053E}" destId="{DBA16B17-4D43-4E4F-8CB0-875527655DE1}" srcOrd="0" destOrd="0" presId="urn:microsoft.com/office/officeart/2005/8/layout/hierarchy2"/>
    <dgm:cxn modelId="{309E1ED0-7009-1842-90E3-97CB52564955}" type="presParOf" srcId="{AFE35E2A-0756-C74D-A816-109DE94B053E}" destId="{C1CCD1C4-DE85-C84D-BE42-F199D4EF2D5D}" srcOrd="1" destOrd="0" presId="urn:microsoft.com/office/officeart/2005/8/layout/hierarchy2"/>
    <dgm:cxn modelId="{4F51AC87-61EF-7B4E-86C0-6015628253FE}" type="presParOf" srcId="{C1CCD1C4-DE85-C84D-BE42-F199D4EF2D5D}" destId="{7430A3AF-E22A-1C4A-AFC3-5144DA9E5447}" srcOrd="0" destOrd="0" presId="urn:microsoft.com/office/officeart/2005/8/layout/hierarchy2"/>
    <dgm:cxn modelId="{7B3DC6B3-6AE4-9846-9D32-4EB51FF01613}" type="presParOf" srcId="{7430A3AF-E22A-1C4A-AFC3-5144DA9E5447}" destId="{B717E323-423D-C94D-9682-51A953BC55A7}" srcOrd="0" destOrd="0" presId="urn:microsoft.com/office/officeart/2005/8/layout/hierarchy2"/>
    <dgm:cxn modelId="{A4CF024E-9134-2049-9229-1A19DE76B02C}" type="presParOf" srcId="{C1CCD1C4-DE85-C84D-BE42-F199D4EF2D5D}" destId="{35E27360-5102-4C4E-A045-B71D6C90F7A9}" srcOrd="1" destOrd="0" presId="urn:microsoft.com/office/officeart/2005/8/layout/hierarchy2"/>
    <dgm:cxn modelId="{81EF0ABE-F2B4-F14A-BCE2-795AE73F9629}" type="presParOf" srcId="{35E27360-5102-4C4E-A045-B71D6C90F7A9}" destId="{6A57ED54-2027-5549-80CB-F55E3C90B1D7}" srcOrd="0" destOrd="0" presId="urn:microsoft.com/office/officeart/2005/8/layout/hierarchy2"/>
    <dgm:cxn modelId="{25F2A5E1-AEC2-2E44-BF49-845E4467A580}" type="presParOf" srcId="{35E27360-5102-4C4E-A045-B71D6C90F7A9}" destId="{980892F6-5915-734D-95FC-D0B67F1FC87A}" srcOrd="1" destOrd="0" presId="urn:microsoft.com/office/officeart/2005/8/layout/hierarchy2"/>
    <dgm:cxn modelId="{56DD6D5E-C776-0F40-8F58-A911F4D81695}" type="presParOf" srcId="{C1CCD1C4-DE85-C84D-BE42-F199D4EF2D5D}" destId="{7141FF75-313F-1B45-BDF2-CCA654C21267}" srcOrd="2" destOrd="0" presId="urn:microsoft.com/office/officeart/2005/8/layout/hierarchy2"/>
    <dgm:cxn modelId="{6F33E3EE-CD6B-3F48-84C8-01E730718625}" type="presParOf" srcId="{7141FF75-313F-1B45-BDF2-CCA654C21267}" destId="{8995BA97-E92C-FD4F-8436-F552F8FF7702}" srcOrd="0" destOrd="0" presId="urn:microsoft.com/office/officeart/2005/8/layout/hierarchy2"/>
    <dgm:cxn modelId="{A047F58A-AAF9-4246-9C77-2B1EBACC872C}" type="presParOf" srcId="{C1CCD1C4-DE85-C84D-BE42-F199D4EF2D5D}" destId="{D8EEED25-9AFE-D943-AD81-6DBE4F096C93}" srcOrd="3" destOrd="0" presId="urn:microsoft.com/office/officeart/2005/8/layout/hierarchy2"/>
    <dgm:cxn modelId="{4F1B81BA-5321-5C47-936B-0121F830237B}" type="presParOf" srcId="{D8EEED25-9AFE-D943-AD81-6DBE4F096C93}" destId="{FB79037D-0F20-D84E-81C6-C67B203AA234}" srcOrd="0" destOrd="0" presId="urn:microsoft.com/office/officeart/2005/8/layout/hierarchy2"/>
    <dgm:cxn modelId="{8023C556-81C9-AD41-85E3-9FE2E2A67E89}" type="presParOf" srcId="{D8EEED25-9AFE-D943-AD81-6DBE4F096C93}" destId="{D160C33E-6141-204C-B3AB-590944637069}" srcOrd="1" destOrd="0" presId="urn:microsoft.com/office/officeart/2005/8/layout/hierarchy2"/>
    <dgm:cxn modelId="{A202C0DA-1C1F-5A44-8125-D0118119DB87}" type="presParOf" srcId="{C1CCD1C4-DE85-C84D-BE42-F199D4EF2D5D}" destId="{F5B6BFF0-44E4-7D43-A257-EB4C4AED1811}" srcOrd="4" destOrd="0" presId="urn:microsoft.com/office/officeart/2005/8/layout/hierarchy2"/>
    <dgm:cxn modelId="{E172CB7C-A4E1-4A41-A211-E4C5B2EAFCE8}" type="presParOf" srcId="{F5B6BFF0-44E4-7D43-A257-EB4C4AED1811}" destId="{903FF9FB-91E7-B540-B156-AEAAC7E87ED0}" srcOrd="0" destOrd="0" presId="urn:microsoft.com/office/officeart/2005/8/layout/hierarchy2"/>
    <dgm:cxn modelId="{B85AD4DF-42A4-7549-ACDF-D7A8D15F7A25}" type="presParOf" srcId="{C1CCD1C4-DE85-C84D-BE42-F199D4EF2D5D}" destId="{CE2AEB10-80F5-B740-A3B8-9C8459BF328B}" srcOrd="5" destOrd="0" presId="urn:microsoft.com/office/officeart/2005/8/layout/hierarchy2"/>
    <dgm:cxn modelId="{D8748585-F301-3E45-B163-4B93AC44C87E}" type="presParOf" srcId="{CE2AEB10-80F5-B740-A3B8-9C8459BF328B}" destId="{41642D8B-75CF-314F-B14D-698C4F09077E}" srcOrd="0" destOrd="0" presId="urn:microsoft.com/office/officeart/2005/8/layout/hierarchy2"/>
    <dgm:cxn modelId="{2DC8BCE5-ACE3-7E47-8D72-C7DC88432E02}" type="presParOf" srcId="{CE2AEB10-80F5-B740-A3B8-9C8459BF328B}" destId="{15DB703E-91E8-5547-AE46-54D6205CD78F}" srcOrd="1" destOrd="0" presId="urn:microsoft.com/office/officeart/2005/8/layout/hierarchy2"/>
    <dgm:cxn modelId="{2021B740-E49B-7C42-B9C5-8BBAD25D09CA}" type="presParOf" srcId="{C1CCD1C4-DE85-C84D-BE42-F199D4EF2D5D}" destId="{2ACA125A-4CC8-5B49-8650-0B22F9936B5F}" srcOrd="6" destOrd="0" presId="urn:microsoft.com/office/officeart/2005/8/layout/hierarchy2"/>
    <dgm:cxn modelId="{FF046D2A-74BF-2B43-896D-E07A4AB5AC06}" type="presParOf" srcId="{2ACA125A-4CC8-5B49-8650-0B22F9936B5F}" destId="{0C2DF50E-2B2B-F14D-BF44-0C6A74288BA3}" srcOrd="0" destOrd="0" presId="urn:microsoft.com/office/officeart/2005/8/layout/hierarchy2"/>
    <dgm:cxn modelId="{4A782EFC-F308-804E-A1AB-6DC4D8812757}" type="presParOf" srcId="{C1CCD1C4-DE85-C84D-BE42-F199D4EF2D5D}" destId="{24C34384-8967-3B4B-987F-D41912A19043}" srcOrd="7" destOrd="0" presId="urn:microsoft.com/office/officeart/2005/8/layout/hierarchy2"/>
    <dgm:cxn modelId="{98C0A0FE-9B98-3C4D-BBD0-CF5058FD6D4E}" type="presParOf" srcId="{24C34384-8967-3B4B-987F-D41912A19043}" destId="{86810BEA-8FB5-4041-9226-B4B25E87942E}" srcOrd="0" destOrd="0" presId="urn:microsoft.com/office/officeart/2005/8/layout/hierarchy2"/>
    <dgm:cxn modelId="{F3C62594-9BCF-E74D-BFB6-C16B310BD95E}" type="presParOf" srcId="{24C34384-8967-3B4B-987F-D41912A19043}" destId="{FDEC9D7E-BB54-3F4D-A506-C49A80982CBA}" srcOrd="1" destOrd="0" presId="urn:microsoft.com/office/officeart/2005/8/layout/hierarchy2"/>
    <dgm:cxn modelId="{161CDBFC-4296-9948-AF3C-BBD484FB09DB}" type="presParOf" srcId="{C1CCD1C4-DE85-C84D-BE42-F199D4EF2D5D}" destId="{E03975A7-18D8-CD42-9398-BBA7199D9831}" srcOrd="8" destOrd="0" presId="urn:microsoft.com/office/officeart/2005/8/layout/hierarchy2"/>
    <dgm:cxn modelId="{C40BB9B0-56FA-D94B-ADA4-5B5364E7715F}" type="presParOf" srcId="{E03975A7-18D8-CD42-9398-BBA7199D9831}" destId="{DD64A6CD-2FC5-A044-A8F3-A48615ED3901}" srcOrd="0" destOrd="0" presId="urn:microsoft.com/office/officeart/2005/8/layout/hierarchy2"/>
    <dgm:cxn modelId="{6ADCC7F8-C569-DB43-B0F9-B93A987A9830}" type="presParOf" srcId="{C1CCD1C4-DE85-C84D-BE42-F199D4EF2D5D}" destId="{AE856240-D091-EE49-B4E2-1D568EE6472F}" srcOrd="9" destOrd="0" presId="urn:microsoft.com/office/officeart/2005/8/layout/hierarchy2"/>
    <dgm:cxn modelId="{271D9A9A-4B65-9646-A277-074F9D58874F}" type="presParOf" srcId="{AE856240-D091-EE49-B4E2-1D568EE6472F}" destId="{53DF3207-87DD-5D47-8742-A33247FF952A}" srcOrd="0" destOrd="0" presId="urn:microsoft.com/office/officeart/2005/8/layout/hierarchy2"/>
    <dgm:cxn modelId="{0C8BF5A1-0D78-4D43-9A0A-2BD4A3BF9F36}" type="presParOf" srcId="{AE856240-D091-EE49-B4E2-1D568EE6472F}" destId="{CB3FB03A-A048-FB4D-8846-A72244ED0956}" srcOrd="1" destOrd="0" presId="urn:microsoft.com/office/officeart/2005/8/layout/hierarchy2"/>
    <dgm:cxn modelId="{55B207E5-1F0C-A548-9440-EFB29B848446}" type="presParOf" srcId="{C1CCD1C4-DE85-C84D-BE42-F199D4EF2D5D}" destId="{5D10EE73-9294-314D-BA37-733FCF32CAAC}" srcOrd="10" destOrd="0" presId="urn:microsoft.com/office/officeart/2005/8/layout/hierarchy2"/>
    <dgm:cxn modelId="{9B2233C6-8A1E-A348-A261-2569A49DAC9E}" type="presParOf" srcId="{5D10EE73-9294-314D-BA37-733FCF32CAAC}" destId="{2BB5C13E-A8EF-3E4D-8A9B-2F56EABEA01A}" srcOrd="0" destOrd="0" presId="urn:microsoft.com/office/officeart/2005/8/layout/hierarchy2"/>
    <dgm:cxn modelId="{01294F1A-9256-E842-A85E-2EF562322D33}" type="presParOf" srcId="{C1CCD1C4-DE85-C84D-BE42-F199D4EF2D5D}" destId="{98EFBF2B-071A-2842-8513-272976C5B333}" srcOrd="11" destOrd="0" presId="urn:microsoft.com/office/officeart/2005/8/layout/hierarchy2"/>
    <dgm:cxn modelId="{5AF0CB29-1CDC-464B-AEF7-ABE692D8FA85}" type="presParOf" srcId="{98EFBF2B-071A-2842-8513-272976C5B333}" destId="{E6370C57-4DDB-1A43-8D11-9EEF8DB6EF1E}" srcOrd="0" destOrd="0" presId="urn:microsoft.com/office/officeart/2005/8/layout/hierarchy2"/>
    <dgm:cxn modelId="{A4C02173-8AB9-344B-9E33-F3AEF4669E04}" type="presParOf" srcId="{98EFBF2B-071A-2842-8513-272976C5B333}" destId="{51002F0C-67CC-7E46-AFD0-A9E88A9A4C3A}" srcOrd="1" destOrd="0" presId="urn:microsoft.com/office/officeart/2005/8/layout/hierarchy2"/>
    <dgm:cxn modelId="{EDC6B6AD-9606-394B-ADF7-BDF766A63324}" type="presParOf" srcId="{C1CCD1C4-DE85-C84D-BE42-F199D4EF2D5D}" destId="{6B2E9A0C-DFDC-1C44-A4EB-8922CA0917A5}" srcOrd="12" destOrd="0" presId="urn:microsoft.com/office/officeart/2005/8/layout/hierarchy2"/>
    <dgm:cxn modelId="{548313B1-55B1-8642-8718-B691461BF8CE}" type="presParOf" srcId="{6B2E9A0C-DFDC-1C44-A4EB-8922CA0917A5}" destId="{A4FF250B-6B77-F64E-9E01-7F02ED5FBD26}" srcOrd="0" destOrd="0" presId="urn:microsoft.com/office/officeart/2005/8/layout/hierarchy2"/>
    <dgm:cxn modelId="{51C4B593-2E95-4643-82CA-0E8C3EF0F5CF}" type="presParOf" srcId="{C1CCD1C4-DE85-C84D-BE42-F199D4EF2D5D}" destId="{F6D4780B-6337-284B-B568-E30708D78C1A}" srcOrd="13" destOrd="0" presId="urn:microsoft.com/office/officeart/2005/8/layout/hierarchy2"/>
    <dgm:cxn modelId="{98AE34EA-9592-0E49-ABA7-C35C8F40EBD3}" type="presParOf" srcId="{F6D4780B-6337-284B-B568-E30708D78C1A}" destId="{8A4AE7B2-D089-F745-B60D-5670E411BA14}" srcOrd="0" destOrd="0" presId="urn:microsoft.com/office/officeart/2005/8/layout/hierarchy2"/>
    <dgm:cxn modelId="{4A07EE5D-6A81-634A-91A6-258F7BC0659A}" type="presParOf" srcId="{F6D4780B-6337-284B-B568-E30708D78C1A}" destId="{3961121C-1B4A-684B-A035-F5146635E1F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F5434D-2C30-6943-B052-21180B14DE99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4CAD299-E295-BB47-ADC9-0F1A7750222E}">
      <dgm:prSet/>
      <dgm:spPr/>
      <dgm:t>
        <a:bodyPr/>
        <a:lstStyle/>
        <a:p>
          <a:r>
            <a:rPr lang="en-US" dirty="0" err="1"/>
            <a:t>QMainWindow</a:t>
          </a:r>
          <a:endParaRPr lang="en-US" dirty="0"/>
        </a:p>
      </dgm:t>
    </dgm:pt>
    <dgm:pt modelId="{A1CAC307-7C10-1C49-A006-DEA57DBE24A7}" type="parTrans" cxnId="{D2883AA3-71B1-F04C-AC8C-F6E1021C6414}">
      <dgm:prSet/>
      <dgm:spPr/>
      <dgm:t>
        <a:bodyPr/>
        <a:lstStyle/>
        <a:p>
          <a:endParaRPr lang="en-US"/>
        </a:p>
      </dgm:t>
    </dgm:pt>
    <dgm:pt modelId="{F7CB38BD-1E2D-8347-BE9A-37E573452180}" type="sibTrans" cxnId="{D2883AA3-71B1-F04C-AC8C-F6E1021C6414}">
      <dgm:prSet/>
      <dgm:spPr/>
      <dgm:t>
        <a:bodyPr/>
        <a:lstStyle/>
        <a:p>
          <a:endParaRPr lang="en-US"/>
        </a:p>
      </dgm:t>
    </dgm:pt>
    <dgm:pt modelId="{5DB75453-7C35-4543-B9C5-810917CC86B8}">
      <dgm:prSet/>
      <dgm:spPr/>
      <dgm:t>
        <a:bodyPr/>
        <a:lstStyle/>
        <a:p>
          <a:r>
            <a:rPr lang="en-US" dirty="0"/>
            <a:t>Game</a:t>
          </a:r>
        </a:p>
      </dgm:t>
    </dgm:pt>
    <dgm:pt modelId="{8C1C18E0-2D5D-1E4D-8F64-4084C9C1522E}" type="parTrans" cxnId="{BB39E238-88E2-4C44-A31B-46AB908823FC}">
      <dgm:prSet/>
      <dgm:spPr/>
      <dgm:t>
        <a:bodyPr/>
        <a:lstStyle/>
        <a:p>
          <a:endParaRPr lang="en-US"/>
        </a:p>
      </dgm:t>
    </dgm:pt>
    <dgm:pt modelId="{33DD790D-C42B-B642-AE58-0EA5E9061508}" type="sibTrans" cxnId="{BB39E238-88E2-4C44-A31B-46AB908823FC}">
      <dgm:prSet/>
      <dgm:spPr/>
      <dgm:t>
        <a:bodyPr/>
        <a:lstStyle/>
        <a:p>
          <a:endParaRPr lang="en-US"/>
        </a:p>
      </dgm:t>
    </dgm:pt>
    <dgm:pt modelId="{6CC8B618-B03A-6848-A970-D08484FF2F27}">
      <dgm:prSet/>
      <dgm:spPr>
        <a:solidFill>
          <a:schemeClr val="bg1"/>
        </a:solidFill>
      </dgm:spPr>
      <dgm:t>
        <a:bodyPr/>
        <a:lstStyle/>
        <a:p>
          <a:r>
            <a:rPr lang="en-US" dirty="0" err="1"/>
            <a:t>GameInstruction</a:t>
          </a:r>
          <a:endParaRPr lang="en-US" dirty="0"/>
        </a:p>
      </dgm:t>
    </dgm:pt>
    <dgm:pt modelId="{FE4229CF-2B29-5A4B-9167-E2D6725D4394}" type="parTrans" cxnId="{50441119-52EF-5F40-AE6E-85BBDFEC5BE9}">
      <dgm:prSet/>
      <dgm:spPr/>
      <dgm:t>
        <a:bodyPr/>
        <a:lstStyle/>
        <a:p>
          <a:endParaRPr lang="en-US"/>
        </a:p>
      </dgm:t>
    </dgm:pt>
    <dgm:pt modelId="{5033C086-5E42-5744-A690-D7E21913B887}" type="sibTrans" cxnId="{50441119-52EF-5F40-AE6E-85BBDFEC5BE9}">
      <dgm:prSet/>
      <dgm:spPr/>
      <dgm:t>
        <a:bodyPr/>
        <a:lstStyle/>
        <a:p>
          <a:endParaRPr lang="en-US"/>
        </a:p>
      </dgm:t>
    </dgm:pt>
    <dgm:pt modelId="{F7621FFD-13AA-2841-875D-ACB128373151}">
      <dgm:prSet/>
      <dgm:spPr>
        <a:solidFill>
          <a:srgbClr val="92D050"/>
        </a:solidFill>
      </dgm:spPr>
      <dgm:t>
        <a:bodyPr/>
        <a:lstStyle/>
        <a:p>
          <a:r>
            <a:rPr lang="en-US" dirty="0" err="1"/>
            <a:t>GameLevel</a:t>
          </a:r>
          <a:endParaRPr lang="en-US" dirty="0"/>
        </a:p>
      </dgm:t>
    </dgm:pt>
    <dgm:pt modelId="{FFF54D74-55F1-7644-BB89-6D492E8E73A4}" type="parTrans" cxnId="{84F73A1D-0E2B-B548-9ED6-619349BF9679}">
      <dgm:prSet/>
      <dgm:spPr/>
      <dgm:t>
        <a:bodyPr/>
        <a:lstStyle/>
        <a:p>
          <a:endParaRPr lang="en-US"/>
        </a:p>
      </dgm:t>
    </dgm:pt>
    <dgm:pt modelId="{8D4A1EF6-9C76-EB4A-9559-28C591474CDC}" type="sibTrans" cxnId="{84F73A1D-0E2B-B548-9ED6-619349BF9679}">
      <dgm:prSet/>
      <dgm:spPr/>
      <dgm:t>
        <a:bodyPr/>
        <a:lstStyle/>
        <a:p>
          <a:endParaRPr lang="en-US"/>
        </a:p>
      </dgm:t>
    </dgm:pt>
    <dgm:pt modelId="{1FB21E42-9DF1-774E-B053-3FB925298633}">
      <dgm:prSet/>
      <dgm:spPr/>
      <dgm:t>
        <a:bodyPr/>
        <a:lstStyle/>
        <a:p>
          <a:r>
            <a:rPr lang="en-US" dirty="0"/>
            <a:t>grade</a:t>
          </a:r>
        </a:p>
      </dgm:t>
    </dgm:pt>
    <dgm:pt modelId="{C7DDCA5D-FEAD-9948-856D-AB4535265404}" type="parTrans" cxnId="{F3BA30CB-F621-A843-B93C-A1A80A7C10C6}">
      <dgm:prSet/>
      <dgm:spPr/>
      <dgm:t>
        <a:bodyPr/>
        <a:lstStyle/>
        <a:p>
          <a:endParaRPr lang="en-US"/>
        </a:p>
      </dgm:t>
    </dgm:pt>
    <dgm:pt modelId="{DFA2060C-F634-4D41-9ACD-17194C5C3DDD}" type="sibTrans" cxnId="{F3BA30CB-F621-A843-B93C-A1A80A7C10C6}">
      <dgm:prSet/>
      <dgm:spPr/>
      <dgm:t>
        <a:bodyPr/>
        <a:lstStyle/>
        <a:p>
          <a:endParaRPr lang="en-US"/>
        </a:p>
      </dgm:t>
    </dgm:pt>
    <dgm:pt modelId="{DF8E7F83-0561-1947-904D-34370E6E100B}">
      <dgm:prSet/>
      <dgm:spPr>
        <a:solidFill>
          <a:schemeClr val="bg1"/>
        </a:solidFill>
      </dgm:spPr>
      <dgm:t>
        <a:bodyPr/>
        <a:lstStyle/>
        <a:p>
          <a:r>
            <a:rPr lang="en-US" dirty="0" err="1"/>
            <a:t>GradeChoice</a:t>
          </a:r>
          <a:endParaRPr lang="en-US" dirty="0"/>
        </a:p>
      </dgm:t>
    </dgm:pt>
    <dgm:pt modelId="{64CB11AD-D56E-B64D-8F42-3E62CE45E4F9}" type="parTrans" cxnId="{7E0A76AF-940B-494F-8826-C56A0327A54C}">
      <dgm:prSet/>
      <dgm:spPr/>
      <dgm:t>
        <a:bodyPr/>
        <a:lstStyle/>
        <a:p>
          <a:endParaRPr lang="en-US"/>
        </a:p>
      </dgm:t>
    </dgm:pt>
    <dgm:pt modelId="{6E408049-962A-334A-8B41-4502D7BE8FE0}" type="sibTrans" cxnId="{7E0A76AF-940B-494F-8826-C56A0327A54C}">
      <dgm:prSet/>
      <dgm:spPr/>
      <dgm:t>
        <a:bodyPr/>
        <a:lstStyle/>
        <a:p>
          <a:endParaRPr lang="en-US"/>
        </a:p>
      </dgm:t>
    </dgm:pt>
    <dgm:pt modelId="{AC619E1D-5959-B647-A8CA-A132911D4AF2}">
      <dgm:prSet/>
      <dgm:spPr/>
      <dgm:t>
        <a:bodyPr/>
        <a:lstStyle/>
        <a:p>
          <a:r>
            <a:rPr lang="en-US" dirty="0" err="1"/>
            <a:t>MainWindow</a:t>
          </a:r>
          <a:endParaRPr lang="en-US" dirty="0"/>
        </a:p>
      </dgm:t>
    </dgm:pt>
    <dgm:pt modelId="{BFCA0D22-3170-C143-A3E8-58216DB5C21F}" type="parTrans" cxnId="{3E4C6FF5-F5E7-9145-BD21-E2C77EE766E2}">
      <dgm:prSet/>
      <dgm:spPr/>
      <dgm:t>
        <a:bodyPr/>
        <a:lstStyle/>
        <a:p>
          <a:endParaRPr lang="en-US"/>
        </a:p>
      </dgm:t>
    </dgm:pt>
    <dgm:pt modelId="{A380DE80-E0D8-CB48-AE5B-023EB8D3C844}" type="sibTrans" cxnId="{3E4C6FF5-F5E7-9145-BD21-E2C77EE766E2}">
      <dgm:prSet/>
      <dgm:spPr/>
      <dgm:t>
        <a:bodyPr/>
        <a:lstStyle/>
        <a:p>
          <a:endParaRPr lang="en-US"/>
        </a:p>
      </dgm:t>
    </dgm:pt>
    <dgm:pt modelId="{BF18EFB3-9CED-EA41-A7BF-DEC24C25A21C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31B24389-C20D-1444-9C0F-1FEFD2A0A314}" type="parTrans" cxnId="{FC70D2E5-770C-C34E-B3CD-E73D191E736B}">
      <dgm:prSet/>
      <dgm:spPr/>
      <dgm:t>
        <a:bodyPr/>
        <a:lstStyle/>
        <a:p>
          <a:endParaRPr lang="en-US"/>
        </a:p>
      </dgm:t>
    </dgm:pt>
    <dgm:pt modelId="{6356AB50-0867-434E-AA1B-67087E9B8F97}" type="sibTrans" cxnId="{FC70D2E5-770C-C34E-B3CD-E73D191E736B}">
      <dgm:prSet/>
      <dgm:spPr/>
      <dgm:t>
        <a:bodyPr/>
        <a:lstStyle/>
        <a:p>
          <a:endParaRPr lang="en-US"/>
        </a:p>
      </dgm:t>
    </dgm:pt>
    <dgm:pt modelId="{F42C7E69-E0B3-E940-9896-ED957EB95356}" type="pres">
      <dgm:prSet presAssocID="{4EF5434D-2C30-6943-B052-21180B14DE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DF383DB-26C7-E446-ADCC-5877FE2031B6}" type="pres">
      <dgm:prSet presAssocID="{74CAD299-E295-BB47-ADC9-0F1A7750222E}" presName="root1" presStyleCnt="0"/>
      <dgm:spPr/>
    </dgm:pt>
    <dgm:pt modelId="{0F1A88DD-A148-124E-AA16-B6F03E9422FB}" type="pres">
      <dgm:prSet presAssocID="{74CAD299-E295-BB47-ADC9-0F1A7750222E}" presName="LevelOneTextNode" presStyleLbl="node0" presStyleIdx="0" presStyleCnt="1">
        <dgm:presLayoutVars>
          <dgm:chPref val="3"/>
        </dgm:presLayoutVars>
      </dgm:prSet>
      <dgm:spPr/>
    </dgm:pt>
    <dgm:pt modelId="{8B67DF11-947A-D549-BC24-1504B718718C}" type="pres">
      <dgm:prSet presAssocID="{74CAD299-E295-BB47-ADC9-0F1A7750222E}" presName="level2hierChild" presStyleCnt="0"/>
      <dgm:spPr/>
    </dgm:pt>
    <dgm:pt modelId="{7430A3AF-E22A-1C4A-AFC3-5144DA9E5447}" type="pres">
      <dgm:prSet presAssocID="{8C1C18E0-2D5D-1E4D-8F64-4084C9C1522E}" presName="conn2-1" presStyleLbl="parChTrans1D2" presStyleIdx="0" presStyleCnt="7" custScaleX="2000000" custScaleY="82202"/>
      <dgm:spPr/>
    </dgm:pt>
    <dgm:pt modelId="{B717E323-423D-C94D-9682-51A953BC55A7}" type="pres">
      <dgm:prSet presAssocID="{8C1C18E0-2D5D-1E4D-8F64-4084C9C1522E}" presName="connTx" presStyleLbl="parChTrans1D2" presStyleIdx="0" presStyleCnt="7"/>
      <dgm:spPr/>
    </dgm:pt>
    <dgm:pt modelId="{35E27360-5102-4C4E-A045-B71D6C90F7A9}" type="pres">
      <dgm:prSet presAssocID="{5DB75453-7C35-4543-B9C5-810917CC86B8}" presName="root2" presStyleCnt="0"/>
      <dgm:spPr/>
    </dgm:pt>
    <dgm:pt modelId="{6A57ED54-2027-5549-80CB-F55E3C90B1D7}" type="pres">
      <dgm:prSet presAssocID="{5DB75453-7C35-4543-B9C5-810917CC86B8}" presName="LevelTwoTextNode" presStyleLbl="node2" presStyleIdx="0" presStyleCnt="7">
        <dgm:presLayoutVars>
          <dgm:chPref val="3"/>
        </dgm:presLayoutVars>
      </dgm:prSet>
      <dgm:spPr/>
    </dgm:pt>
    <dgm:pt modelId="{980892F6-5915-734D-95FC-D0B67F1FC87A}" type="pres">
      <dgm:prSet presAssocID="{5DB75453-7C35-4543-B9C5-810917CC86B8}" presName="level3hierChild" presStyleCnt="0"/>
      <dgm:spPr/>
    </dgm:pt>
    <dgm:pt modelId="{7141FF75-313F-1B45-BDF2-CCA654C21267}" type="pres">
      <dgm:prSet presAssocID="{FE4229CF-2B29-5A4B-9167-E2D6725D4394}" presName="conn2-1" presStyleLbl="parChTrans1D2" presStyleIdx="1" presStyleCnt="7" custScaleX="2000000" custScaleY="82202"/>
      <dgm:spPr/>
    </dgm:pt>
    <dgm:pt modelId="{8995BA97-E92C-FD4F-8436-F552F8FF7702}" type="pres">
      <dgm:prSet presAssocID="{FE4229CF-2B29-5A4B-9167-E2D6725D4394}" presName="connTx" presStyleLbl="parChTrans1D2" presStyleIdx="1" presStyleCnt="7"/>
      <dgm:spPr/>
    </dgm:pt>
    <dgm:pt modelId="{D8EEED25-9AFE-D943-AD81-6DBE4F096C93}" type="pres">
      <dgm:prSet presAssocID="{6CC8B618-B03A-6848-A970-D08484FF2F27}" presName="root2" presStyleCnt="0"/>
      <dgm:spPr/>
    </dgm:pt>
    <dgm:pt modelId="{FB79037D-0F20-D84E-81C6-C67B203AA234}" type="pres">
      <dgm:prSet presAssocID="{6CC8B618-B03A-6848-A970-D08484FF2F27}" presName="LevelTwoTextNode" presStyleLbl="node2" presStyleIdx="1" presStyleCnt="7" custScaleX="269447" custScaleY="65566">
        <dgm:presLayoutVars>
          <dgm:chPref val="3"/>
        </dgm:presLayoutVars>
      </dgm:prSet>
      <dgm:spPr/>
    </dgm:pt>
    <dgm:pt modelId="{D160C33E-6141-204C-B3AB-590944637069}" type="pres">
      <dgm:prSet presAssocID="{6CC8B618-B03A-6848-A970-D08484FF2F27}" presName="level3hierChild" presStyleCnt="0"/>
      <dgm:spPr/>
    </dgm:pt>
    <dgm:pt modelId="{F5B6BFF0-44E4-7D43-A257-EB4C4AED1811}" type="pres">
      <dgm:prSet presAssocID="{FFF54D74-55F1-7644-BB89-6D492E8E73A4}" presName="conn2-1" presStyleLbl="parChTrans1D2" presStyleIdx="2" presStyleCnt="7" custScaleX="2000000" custScaleY="82202"/>
      <dgm:spPr/>
    </dgm:pt>
    <dgm:pt modelId="{903FF9FB-91E7-B540-B156-AEAAC7E87ED0}" type="pres">
      <dgm:prSet presAssocID="{FFF54D74-55F1-7644-BB89-6D492E8E73A4}" presName="connTx" presStyleLbl="parChTrans1D2" presStyleIdx="2" presStyleCnt="7"/>
      <dgm:spPr/>
    </dgm:pt>
    <dgm:pt modelId="{CE2AEB10-80F5-B740-A3B8-9C8459BF328B}" type="pres">
      <dgm:prSet presAssocID="{F7621FFD-13AA-2841-875D-ACB128373151}" presName="root2" presStyleCnt="0"/>
      <dgm:spPr/>
    </dgm:pt>
    <dgm:pt modelId="{41642D8B-75CF-314F-B14D-698C4F09077E}" type="pres">
      <dgm:prSet presAssocID="{F7621FFD-13AA-2841-875D-ACB128373151}" presName="LevelTwoTextNode" presStyleLbl="node2" presStyleIdx="2" presStyleCnt="7" custScaleX="269447" custScaleY="65566">
        <dgm:presLayoutVars>
          <dgm:chPref val="3"/>
        </dgm:presLayoutVars>
      </dgm:prSet>
      <dgm:spPr/>
    </dgm:pt>
    <dgm:pt modelId="{15DB703E-91E8-5547-AE46-54D6205CD78F}" type="pres">
      <dgm:prSet presAssocID="{F7621FFD-13AA-2841-875D-ACB128373151}" presName="level3hierChild" presStyleCnt="0"/>
      <dgm:spPr/>
    </dgm:pt>
    <dgm:pt modelId="{2ACA125A-4CC8-5B49-8650-0B22F9936B5F}" type="pres">
      <dgm:prSet presAssocID="{C7DDCA5D-FEAD-9948-856D-AB4535265404}" presName="conn2-1" presStyleLbl="parChTrans1D2" presStyleIdx="3" presStyleCnt="7" custScaleX="2000000" custScaleY="82202"/>
      <dgm:spPr/>
    </dgm:pt>
    <dgm:pt modelId="{0C2DF50E-2B2B-F14D-BF44-0C6A74288BA3}" type="pres">
      <dgm:prSet presAssocID="{C7DDCA5D-FEAD-9948-856D-AB4535265404}" presName="connTx" presStyleLbl="parChTrans1D2" presStyleIdx="3" presStyleCnt="7"/>
      <dgm:spPr/>
    </dgm:pt>
    <dgm:pt modelId="{24C34384-8967-3B4B-987F-D41912A19043}" type="pres">
      <dgm:prSet presAssocID="{1FB21E42-9DF1-774E-B053-3FB925298633}" presName="root2" presStyleCnt="0"/>
      <dgm:spPr/>
    </dgm:pt>
    <dgm:pt modelId="{86810BEA-8FB5-4041-9226-B4B25E87942E}" type="pres">
      <dgm:prSet presAssocID="{1FB21E42-9DF1-774E-B053-3FB925298633}" presName="LevelTwoTextNode" presStyleLbl="node2" presStyleIdx="3" presStyleCnt="7" custScaleX="269447" custScaleY="65566">
        <dgm:presLayoutVars>
          <dgm:chPref val="3"/>
        </dgm:presLayoutVars>
      </dgm:prSet>
      <dgm:spPr/>
    </dgm:pt>
    <dgm:pt modelId="{FDEC9D7E-BB54-3F4D-A506-C49A80982CBA}" type="pres">
      <dgm:prSet presAssocID="{1FB21E42-9DF1-774E-B053-3FB925298633}" presName="level3hierChild" presStyleCnt="0"/>
      <dgm:spPr/>
    </dgm:pt>
    <dgm:pt modelId="{E03975A7-18D8-CD42-9398-BBA7199D9831}" type="pres">
      <dgm:prSet presAssocID="{64CB11AD-D56E-B64D-8F42-3E62CE45E4F9}" presName="conn2-1" presStyleLbl="parChTrans1D2" presStyleIdx="4" presStyleCnt="7" custScaleX="2000000" custScaleY="82202"/>
      <dgm:spPr/>
    </dgm:pt>
    <dgm:pt modelId="{DD64A6CD-2FC5-A044-A8F3-A48615ED3901}" type="pres">
      <dgm:prSet presAssocID="{64CB11AD-D56E-B64D-8F42-3E62CE45E4F9}" presName="connTx" presStyleLbl="parChTrans1D2" presStyleIdx="4" presStyleCnt="7"/>
      <dgm:spPr/>
    </dgm:pt>
    <dgm:pt modelId="{AE856240-D091-EE49-B4E2-1D568EE6472F}" type="pres">
      <dgm:prSet presAssocID="{DF8E7F83-0561-1947-904D-34370E6E100B}" presName="root2" presStyleCnt="0"/>
      <dgm:spPr/>
    </dgm:pt>
    <dgm:pt modelId="{53DF3207-87DD-5D47-8742-A33247FF952A}" type="pres">
      <dgm:prSet presAssocID="{DF8E7F83-0561-1947-904D-34370E6E100B}" presName="LevelTwoTextNode" presStyleLbl="node2" presStyleIdx="4" presStyleCnt="7" custScaleX="269447" custScaleY="65566">
        <dgm:presLayoutVars>
          <dgm:chPref val="3"/>
        </dgm:presLayoutVars>
      </dgm:prSet>
      <dgm:spPr/>
    </dgm:pt>
    <dgm:pt modelId="{CB3FB03A-A048-FB4D-8846-A72244ED0956}" type="pres">
      <dgm:prSet presAssocID="{DF8E7F83-0561-1947-904D-34370E6E100B}" presName="level3hierChild" presStyleCnt="0"/>
      <dgm:spPr/>
    </dgm:pt>
    <dgm:pt modelId="{5D10EE73-9294-314D-BA37-733FCF32CAAC}" type="pres">
      <dgm:prSet presAssocID="{BFCA0D22-3170-C143-A3E8-58216DB5C21F}" presName="conn2-1" presStyleLbl="parChTrans1D2" presStyleIdx="5" presStyleCnt="7" custScaleX="2000000" custScaleY="82202"/>
      <dgm:spPr/>
    </dgm:pt>
    <dgm:pt modelId="{2BB5C13E-A8EF-3E4D-8A9B-2F56EABEA01A}" type="pres">
      <dgm:prSet presAssocID="{BFCA0D22-3170-C143-A3E8-58216DB5C21F}" presName="connTx" presStyleLbl="parChTrans1D2" presStyleIdx="5" presStyleCnt="7"/>
      <dgm:spPr/>
    </dgm:pt>
    <dgm:pt modelId="{98EFBF2B-071A-2842-8513-272976C5B333}" type="pres">
      <dgm:prSet presAssocID="{AC619E1D-5959-B647-A8CA-A132911D4AF2}" presName="root2" presStyleCnt="0"/>
      <dgm:spPr/>
    </dgm:pt>
    <dgm:pt modelId="{E6370C57-4DDB-1A43-8D11-9EEF8DB6EF1E}" type="pres">
      <dgm:prSet presAssocID="{AC619E1D-5959-B647-A8CA-A132911D4AF2}" presName="LevelTwoTextNode" presStyleLbl="node2" presStyleIdx="5" presStyleCnt="7" custScaleX="269447" custScaleY="65566">
        <dgm:presLayoutVars>
          <dgm:chPref val="3"/>
        </dgm:presLayoutVars>
      </dgm:prSet>
      <dgm:spPr/>
    </dgm:pt>
    <dgm:pt modelId="{51002F0C-67CC-7E46-AFD0-A9E88A9A4C3A}" type="pres">
      <dgm:prSet presAssocID="{AC619E1D-5959-B647-A8CA-A132911D4AF2}" presName="level3hierChild" presStyleCnt="0"/>
      <dgm:spPr/>
    </dgm:pt>
    <dgm:pt modelId="{6B2E9A0C-DFDC-1C44-A4EB-8922CA0917A5}" type="pres">
      <dgm:prSet presAssocID="{31B24389-C20D-1444-9C0F-1FEFD2A0A314}" presName="conn2-1" presStyleLbl="parChTrans1D2" presStyleIdx="6" presStyleCnt="7" custScaleX="2000000" custScaleY="82202"/>
      <dgm:spPr/>
    </dgm:pt>
    <dgm:pt modelId="{A4FF250B-6B77-F64E-9E01-7F02ED5FBD26}" type="pres">
      <dgm:prSet presAssocID="{31B24389-C20D-1444-9C0F-1FEFD2A0A314}" presName="connTx" presStyleLbl="parChTrans1D2" presStyleIdx="6" presStyleCnt="7"/>
      <dgm:spPr/>
    </dgm:pt>
    <dgm:pt modelId="{F6D4780B-6337-284B-B568-E30708D78C1A}" type="pres">
      <dgm:prSet presAssocID="{BF18EFB3-9CED-EA41-A7BF-DEC24C25A21C}" presName="root2" presStyleCnt="0"/>
      <dgm:spPr/>
    </dgm:pt>
    <dgm:pt modelId="{8A4AE7B2-D089-F745-B60D-5670E411BA14}" type="pres">
      <dgm:prSet presAssocID="{BF18EFB3-9CED-EA41-A7BF-DEC24C25A21C}" presName="LevelTwoTextNode" presStyleLbl="node2" presStyleIdx="6" presStyleCnt="7" custScaleX="269447" custScaleY="65566">
        <dgm:presLayoutVars>
          <dgm:chPref val="3"/>
        </dgm:presLayoutVars>
      </dgm:prSet>
      <dgm:spPr/>
    </dgm:pt>
    <dgm:pt modelId="{3961121C-1B4A-684B-A035-F5146635E1F4}" type="pres">
      <dgm:prSet presAssocID="{BF18EFB3-9CED-EA41-A7BF-DEC24C25A21C}" presName="level3hierChild" presStyleCnt="0"/>
      <dgm:spPr/>
    </dgm:pt>
  </dgm:ptLst>
  <dgm:cxnLst>
    <dgm:cxn modelId="{7AE49013-477F-B543-9AFC-4145F30DC4EA}" type="presOf" srcId="{4EF5434D-2C30-6943-B052-21180B14DE99}" destId="{F42C7E69-E0B3-E940-9896-ED957EB95356}" srcOrd="0" destOrd="0" presId="urn:microsoft.com/office/officeart/2005/8/layout/hierarchy2"/>
    <dgm:cxn modelId="{50441119-52EF-5F40-AE6E-85BBDFEC5BE9}" srcId="{74CAD299-E295-BB47-ADC9-0F1A7750222E}" destId="{6CC8B618-B03A-6848-A970-D08484FF2F27}" srcOrd="1" destOrd="0" parTransId="{FE4229CF-2B29-5A4B-9167-E2D6725D4394}" sibTransId="{5033C086-5E42-5744-A690-D7E21913B887}"/>
    <dgm:cxn modelId="{84F73A1D-0E2B-B548-9ED6-619349BF9679}" srcId="{74CAD299-E295-BB47-ADC9-0F1A7750222E}" destId="{F7621FFD-13AA-2841-875D-ACB128373151}" srcOrd="2" destOrd="0" parTransId="{FFF54D74-55F1-7644-BB89-6D492E8E73A4}" sibTransId="{8D4A1EF6-9C76-EB4A-9559-28C591474CDC}"/>
    <dgm:cxn modelId="{B8E06A25-8BAA-5244-B83E-E5DFD7F6423D}" type="presOf" srcId="{DF8E7F83-0561-1947-904D-34370E6E100B}" destId="{53DF3207-87DD-5D47-8742-A33247FF952A}" srcOrd="0" destOrd="0" presId="urn:microsoft.com/office/officeart/2005/8/layout/hierarchy2"/>
    <dgm:cxn modelId="{F8C5A530-0427-E143-B8E2-9424B0103776}" type="presOf" srcId="{AC619E1D-5959-B647-A8CA-A132911D4AF2}" destId="{E6370C57-4DDB-1A43-8D11-9EEF8DB6EF1E}" srcOrd="0" destOrd="0" presId="urn:microsoft.com/office/officeart/2005/8/layout/hierarchy2"/>
    <dgm:cxn modelId="{F1160B34-51C0-474F-818D-46061A19E1FF}" type="presOf" srcId="{64CB11AD-D56E-B64D-8F42-3E62CE45E4F9}" destId="{DD64A6CD-2FC5-A044-A8F3-A48615ED3901}" srcOrd="1" destOrd="0" presId="urn:microsoft.com/office/officeart/2005/8/layout/hierarchy2"/>
    <dgm:cxn modelId="{F540B936-D648-DE45-B4D5-7F7DD131DC12}" type="presOf" srcId="{31B24389-C20D-1444-9C0F-1FEFD2A0A314}" destId="{6B2E9A0C-DFDC-1C44-A4EB-8922CA0917A5}" srcOrd="0" destOrd="0" presId="urn:microsoft.com/office/officeart/2005/8/layout/hierarchy2"/>
    <dgm:cxn modelId="{BB39E238-88E2-4C44-A31B-46AB908823FC}" srcId="{74CAD299-E295-BB47-ADC9-0F1A7750222E}" destId="{5DB75453-7C35-4543-B9C5-810917CC86B8}" srcOrd="0" destOrd="0" parTransId="{8C1C18E0-2D5D-1E4D-8F64-4084C9C1522E}" sibTransId="{33DD790D-C42B-B642-AE58-0EA5E9061508}"/>
    <dgm:cxn modelId="{929E4844-7179-4142-A9E0-567F859B8FB7}" type="presOf" srcId="{FFF54D74-55F1-7644-BB89-6D492E8E73A4}" destId="{903FF9FB-91E7-B540-B156-AEAAC7E87ED0}" srcOrd="1" destOrd="0" presId="urn:microsoft.com/office/officeart/2005/8/layout/hierarchy2"/>
    <dgm:cxn modelId="{0C90C649-9FB3-5C48-98AB-29A098722585}" type="presOf" srcId="{8C1C18E0-2D5D-1E4D-8F64-4084C9C1522E}" destId="{7430A3AF-E22A-1C4A-AFC3-5144DA9E5447}" srcOrd="0" destOrd="0" presId="urn:microsoft.com/office/officeart/2005/8/layout/hierarchy2"/>
    <dgm:cxn modelId="{A63B5352-4EFB-9142-B931-23134A4A8555}" type="presOf" srcId="{F7621FFD-13AA-2841-875D-ACB128373151}" destId="{41642D8B-75CF-314F-B14D-698C4F09077E}" srcOrd="0" destOrd="0" presId="urn:microsoft.com/office/officeart/2005/8/layout/hierarchy2"/>
    <dgm:cxn modelId="{0EC49F6D-4455-E242-A4AC-3AAA39AD8177}" type="presOf" srcId="{6CC8B618-B03A-6848-A970-D08484FF2F27}" destId="{FB79037D-0F20-D84E-81C6-C67B203AA234}" srcOrd="0" destOrd="0" presId="urn:microsoft.com/office/officeart/2005/8/layout/hierarchy2"/>
    <dgm:cxn modelId="{773DEF7F-297F-844F-A57D-50BA67AD5D6A}" type="presOf" srcId="{31B24389-C20D-1444-9C0F-1FEFD2A0A314}" destId="{A4FF250B-6B77-F64E-9E01-7F02ED5FBD26}" srcOrd="1" destOrd="0" presId="urn:microsoft.com/office/officeart/2005/8/layout/hierarchy2"/>
    <dgm:cxn modelId="{E2FD3481-C2F6-1640-B8F0-EC76DE31AC01}" type="presOf" srcId="{C7DDCA5D-FEAD-9948-856D-AB4535265404}" destId="{2ACA125A-4CC8-5B49-8650-0B22F9936B5F}" srcOrd="0" destOrd="0" presId="urn:microsoft.com/office/officeart/2005/8/layout/hierarchy2"/>
    <dgm:cxn modelId="{59F5228B-EF4A-7040-87B5-DF52A7E9530A}" type="presOf" srcId="{FE4229CF-2B29-5A4B-9167-E2D6725D4394}" destId="{7141FF75-313F-1B45-BDF2-CCA654C21267}" srcOrd="0" destOrd="0" presId="urn:microsoft.com/office/officeart/2005/8/layout/hierarchy2"/>
    <dgm:cxn modelId="{8EB01A91-3AB1-8D4F-9970-681958D2F8C1}" type="presOf" srcId="{1FB21E42-9DF1-774E-B053-3FB925298633}" destId="{86810BEA-8FB5-4041-9226-B4B25E87942E}" srcOrd="0" destOrd="0" presId="urn:microsoft.com/office/officeart/2005/8/layout/hierarchy2"/>
    <dgm:cxn modelId="{F3703093-1260-0D4D-81D0-2F2925371E5F}" type="presOf" srcId="{FE4229CF-2B29-5A4B-9167-E2D6725D4394}" destId="{8995BA97-E92C-FD4F-8436-F552F8FF7702}" srcOrd="1" destOrd="0" presId="urn:microsoft.com/office/officeart/2005/8/layout/hierarchy2"/>
    <dgm:cxn modelId="{06ECD395-DF37-A046-845F-D73635005FDB}" type="presOf" srcId="{FFF54D74-55F1-7644-BB89-6D492E8E73A4}" destId="{F5B6BFF0-44E4-7D43-A257-EB4C4AED1811}" srcOrd="0" destOrd="0" presId="urn:microsoft.com/office/officeart/2005/8/layout/hierarchy2"/>
    <dgm:cxn modelId="{2B704E9A-F51A-D441-93D8-28CF4F61A72D}" type="presOf" srcId="{74CAD299-E295-BB47-ADC9-0F1A7750222E}" destId="{0F1A88DD-A148-124E-AA16-B6F03E9422FB}" srcOrd="0" destOrd="0" presId="urn:microsoft.com/office/officeart/2005/8/layout/hierarchy2"/>
    <dgm:cxn modelId="{46C6D69C-A68D-224B-9DA7-DA745BEDA7CB}" type="presOf" srcId="{64CB11AD-D56E-B64D-8F42-3E62CE45E4F9}" destId="{E03975A7-18D8-CD42-9398-BBA7199D9831}" srcOrd="0" destOrd="0" presId="urn:microsoft.com/office/officeart/2005/8/layout/hierarchy2"/>
    <dgm:cxn modelId="{E5E35D9E-DED7-E64A-B837-8B2438AEA2F8}" type="presOf" srcId="{BF18EFB3-9CED-EA41-A7BF-DEC24C25A21C}" destId="{8A4AE7B2-D089-F745-B60D-5670E411BA14}" srcOrd="0" destOrd="0" presId="urn:microsoft.com/office/officeart/2005/8/layout/hierarchy2"/>
    <dgm:cxn modelId="{D2883AA3-71B1-F04C-AC8C-F6E1021C6414}" srcId="{4EF5434D-2C30-6943-B052-21180B14DE99}" destId="{74CAD299-E295-BB47-ADC9-0F1A7750222E}" srcOrd="0" destOrd="0" parTransId="{A1CAC307-7C10-1C49-A006-DEA57DBE24A7}" sibTransId="{F7CB38BD-1E2D-8347-BE9A-37E573452180}"/>
    <dgm:cxn modelId="{7E0A76AF-940B-494F-8826-C56A0327A54C}" srcId="{74CAD299-E295-BB47-ADC9-0F1A7750222E}" destId="{DF8E7F83-0561-1947-904D-34370E6E100B}" srcOrd="4" destOrd="0" parTransId="{64CB11AD-D56E-B64D-8F42-3E62CE45E4F9}" sibTransId="{6E408049-962A-334A-8B41-4502D7BE8FE0}"/>
    <dgm:cxn modelId="{F3BA30CB-F621-A843-B93C-A1A80A7C10C6}" srcId="{74CAD299-E295-BB47-ADC9-0F1A7750222E}" destId="{1FB21E42-9DF1-774E-B053-3FB925298633}" srcOrd="3" destOrd="0" parTransId="{C7DDCA5D-FEAD-9948-856D-AB4535265404}" sibTransId="{DFA2060C-F634-4D41-9ACD-17194C5C3DDD}"/>
    <dgm:cxn modelId="{A1B21ACC-EE53-3847-A3FF-F742EF8F787D}" type="presOf" srcId="{BFCA0D22-3170-C143-A3E8-58216DB5C21F}" destId="{2BB5C13E-A8EF-3E4D-8A9B-2F56EABEA01A}" srcOrd="1" destOrd="0" presId="urn:microsoft.com/office/officeart/2005/8/layout/hierarchy2"/>
    <dgm:cxn modelId="{625831D0-8896-F841-8AE0-97A0EDEF67BA}" type="presOf" srcId="{C7DDCA5D-FEAD-9948-856D-AB4535265404}" destId="{0C2DF50E-2B2B-F14D-BF44-0C6A74288BA3}" srcOrd="1" destOrd="0" presId="urn:microsoft.com/office/officeart/2005/8/layout/hierarchy2"/>
    <dgm:cxn modelId="{1E43C3D3-4818-E147-8004-99AD3082B817}" type="presOf" srcId="{8C1C18E0-2D5D-1E4D-8F64-4084C9C1522E}" destId="{B717E323-423D-C94D-9682-51A953BC55A7}" srcOrd="1" destOrd="0" presId="urn:microsoft.com/office/officeart/2005/8/layout/hierarchy2"/>
    <dgm:cxn modelId="{160308D8-1E07-C64C-9029-4906B7D620A6}" type="presOf" srcId="{BFCA0D22-3170-C143-A3E8-58216DB5C21F}" destId="{5D10EE73-9294-314D-BA37-733FCF32CAAC}" srcOrd="0" destOrd="0" presId="urn:microsoft.com/office/officeart/2005/8/layout/hierarchy2"/>
    <dgm:cxn modelId="{FC70D2E5-770C-C34E-B3CD-E73D191E736B}" srcId="{74CAD299-E295-BB47-ADC9-0F1A7750222E}" destId="{BF18EFB3-9CED-EA41-A7BF-DEC24C25A21C}" srcOrd="6" destOrd="0" parTransId="{31B24389-C20D-1444-9C0F-1FEFD2A0A314}" sibTransId="{6356AB50-0867-434E-AA1B-67087E9B8F97}"/>
    <dgm:cxn modelId="{3E4C6FF5-F5E7-9145-BD21-E2C77EE766E2}" srcId="{74CAD299-E295-BB47-ADC9-0F1A7750222E}" destId="{AC619E1D-5959-B647-A8CA-A132911D4AF2}" srcOrd="5" destOrd="0" parTransId="{BFCA0D22-3170-C143-A3E8-58216DB5C21F}" sibTransId="{A380DE80-E0D8-CB48-AE5B-023EB8D3C844}"/>
    <dgm:cxn modelId="{A31F83F6-B731-D745-89BD-953CEB90C854}" type="presOf" srcId="{5DB75453-7C35-4543-B9C5-810917CC86B8}" destId="{6A57ED54-2027-5549-80CB-F55E3C90B1D7}" srcOrd="0" destOrd="0" presId="urn:microsoft.com/office/officeart/2005/8/layout/hierarchy2"/>
    <dgm:cxn modelId="{8EF7AF84-83BF-6549-8DA8-D8EAC9B7FE60}" type="presParOf" srcId="{F42C7E69-E0B3-E940-9896-ED957EB95356}" destId="{0DF383DB-26C7-E446-ADCC-5877FE2031B6}" srcOrd="0" destOrd="0" presId="urn:microsoft.com/office/officeart/2005/8/layout/hierarchy2"/>
    <dgm:cxn modelId="{595A7AF4-87EF-6344-AB28-5E18FBB4C4C1}" type="presParOf" srcId="{0DF383DB-26C7-E446-ADCC-5877FE2031B6}" destId="{0F1A88DD-A148-124E-AA16-B6F03E9422FB}" srcOrd="0" destOrd="0" presId="urn:microsoft.com/office/officeart/2005/8/layout/hierarchy2"/>
    <dgm:cxn modelId="{649EA12A-84B2-B34B-8F26-60150296D6C7}" type="presParOf" srcId="{0DF383DB-26C7-E446-ADCC-5877FE2031B6}" destId="{8B67DF11-947A-D549-BC24-1504B718718C}" srcOrd="1" destOrd="0" presId="urn:microsoft.com/office/officeart/2005/8/layout/hierarchy2"/>
    <dgm:cxn modelId="{F9FBAEFE-3D5A-FF4A-BD18-9C6E406526E6}" type="presParOf" srcId="{8B67DF11-947A-D549-BC24-1504B718718C}" destId="{7430A3AF-E22A-1C4A-AFC3-5144DA9E5447}" srcOrd="0" destOrd="0" presId="urn:microsoft.com/office/officeart/2005/8/layout/hierarchy2"/>
    <dgm:cxn modelId="{E09662D6-5AE2-F64B-9A68-E147326B04A2}" type="presParOf" srcId="{7430A3AF-E22A-1C4A-AFC3-5144DA9E5447}" destId="{B717E323-423D-C94D-9682-51A953BC55A7}" srcOrd="0" destOrd="0" presId="urn:microsoft.com/office/officeart/2005/8/layout/hierarchy2"/>
    <dgm:cxn modelId="{E4F7F2C9-0E90-5F40-918F-1933A17D1AF4}" type="presParOf" srcId="{8B67DF11-947A-D549-BC24-1504B718718C}" destId="{35E27360-5102-4C4E-A045-B71D6C90F7A9}" srcOrd="1" destOrd="0" presId="urn:microsoft.com/office/officeart/2005/8/layout/hierarchy2"/>
    <dgm:cxn modelId="{B5BA62F4-1975-7D4D-AAC8-96AC039D23AF}" type="presParOf" srcId="{35E27360-5102-4C4E-A045-B71D6C90F7A9}" destId="{6A57ED54-2027-5549-80CB-F55E3C90B1D7}" srcOrd="0" destOrd="0" presId="urn:microsoft.com/office/officeart/2005/8/layout/hierarchy2"/>
    <dgm:cxn modelId="{98E91C18-4D73-F44F-8D80-110783BEFEA8}" type="presParOf" srcId="{35E27360-5102-4C4E-A045-B71D6C90F7A9}" destId="{980892F6-5915-734D-95FC-D0B67F1FC87A}" srcOrd="1" destOrd="0" presId="urn:microsoft.com/office/officeart/2005/8/layout/hierarchy2"/>
    <dgm:cxn modelId="{3EB9C304-AF65-144A-B215-8D0194FCA3EA}" type="presParOf" srcId="{8B67DF11-947A-D549-BC24-1504B718718C}" destId="{7141FF75-313F-1B45-BDF2-CCA654C21267}" srcOrd="2" destOrd="0" presId="urn:microsoft.com/office/officeart/2005/8/layout/hierarchy2"/>
    <dgm:cxn modelId="{DE378E14-C5BD-6247-BDA7-81049FDA7C57}" type="presParOf" srcId="{7141FF75-313F-1B45-BDF2-CCA654C21267}" destId="{8995BA97-E92C-FD4F-8436-F552F8FF7702}" srcOrd="0" destOrd="0" presId="urn:microsoft.com/office/officeart/2005/8/layout/hierarchy2"/>
    <dgm:cxn modelId="{7ECF3FB0-D6DC-CB44-9C83-654F8E206F2C}" type="presParOf" srcId="{8B67DF11-947A-D549-BC24-1504B718718C}" destId="{D8EEED25-9AFE-D943-AD81-6DBE4F096C93}" srcOrd="3" destOrd="0" presId="urn:microsoft.com/office/officeart/2005/8/layout/hierarchy2"/>
    <dgm:cxn modelId="{50D9BA7E-4462-7847-B8A1-52D61F6F332A}" type="presParOf" srcId="{D8EEED25-9AFE-D943-AD81-6DBE4F096C93}" destId="{FB79037D-0F20-D84E-81C6-C67B203AA234}" srcOrd="0" destOrd="0" presId="urn:microsoft.com/office/officeart/2005/8/layout/hierarchy2"/>
    <dgm:cxn modelId="{2CDFDE28-3450-874D-BCB1-4E35BF608FDC}" type="presParOf" srcId="{D8EEED25-9AFE-D943-AD81-6DBE4F096C93}" destId="{D160C33E-6141-204C-B3AB-590944637069}" srcOrd="1" destOrd="0" presId="urn:microsoft.com/office/officeart/2005/8/layout/hierarchy2"/>
    <dgm:cxn modelId="{7AC5F2E0-A110-9B42-BC60-24425D75C163}" type="presParOf" srcId="{8B67DF11-947A-D549-BC24-1504B718718C}" destId="{F5B6BFF0-44E4-7D43-A257-EB4C4AED1811}" srcOrd="4" destOrd="0" presId="urn:microsoft.com/office/officeart/2005/8/layout/hierarchy2"/>
    <dgm:cxn modelId="{FEDF8572-FE8E-1A41-BD74-92AE524AE1D8}" type="presParOf" srcId="{F5B6BFF0-44E4-7D43-A257-EB4C4AED1811}" destId="{903FF9FB-91E7-B540-B156-AEAAC7E87ED0}" srcOrd="0" destOrd="0" presId="urn:microsoft.com/office/officeart/2005/8/layout/hierarchy2"/>
    <dgm:cxn modelId="{0125EF8D-3CB0-1C40-849E-52093CF19833}" type="presParOf" srcId="{8B67DF11-947A-D549-BC24-1504B718718C}" destId="{CE2AEB10-80F5-B740-A3B8-9C8459BF328B}" srcOrd="5" destOrd="0" presId="urn:microsoft.com/office/officeart/2005/8/layout/hierarchy2"/>
    <dgm:cxn modelId="{6E52096F-D28A-8340-B53C-83B6BA969024}" type="presParOf" srcId="{CE2AEB10-80F5-B740-A3B8-9C8459BF328B}" destId="{41642D8B-75CF-314F-B14D-698C4F09077E}" srcOrd="0" destOrd="0" presId="urn:microsoft.com/office/officeart/2005/8/layout/hierarchy2"/>
    <dgm:cxn modelId="{27EFC06B-5422-FB44-BEDF-43D2C6443D59}" type="presParOf" srcId="{CE2AEB10-80F5-B740-A3B8-9C8459BF328B}" destId="{15DB703E-91E8-5547-AE46-54D6205CD78F}" srcOrd="1" destOrd="0" presId="urn:microsoft.com/office/officeart/2005/8/layout/hierarchy2"/>
    <dgm:cxn modelId="{25A62427-918E-0F4A-91CD-02E9218C379B}" type="presParOf" srcId="{8B67DF11-947A-D549-BC24-1504B718718C}" destId="{2ACA125A-4CC8-5B49-8650-0B22F9936B5F}" srcOrd="6" destOrd="0" presId="urn:microsoft.com/office/officeart/2005/8/layout/hierarchy2"/>
    <dgm:cxn modelId="{A89595D4-A29F-1449-950E-13EFB180DA22}" type="presParOf" srcId="{2ACA125A-4CC8-5B49-8650-0B22F9936B5F}" destId="{0C2DF50E-2B2B-F14D-BF44-0C6A74288BA3}" srcOrd="0" destOrd="0" presId="urn:microsoft.com/office/officeart/2005/8/layout/hierarchy2"/>
    <dgm:cxn modelId="{3187344A-4DEC-2745-8275-848130ECCA37}" type="presParOf" srcId="{8B67DF11-947A-D549-BC24-1504B718718C}" destId="{24C34384-8967-3B4B-987F-D41912A19043}" srcOrd="7" destOrd="0" presId="urn:microsoft.com/office/officeart/2005/8/layout/hierarchy2"/>
    <dgm:cxn modelId="{797FEC95-ED7E-634A-9853-B7069524D5E2}" type="presParOf" srcId="{24C34384-8967-3B4B-987F-D41912A19043}" destId="{86810BEA-8FB5-4041-9226-B4B25E87942E}" srcOrd="0" destOrd="0" presId="urn:microsoft.com/office/officeart/2005/8/layout/hierarchy2"/>
    <dgm:cxn modelId="{112C4E96-0D1F-BF48-8DBD-FA846103AE34}" type="presParOf" srcId="{24C34384-8967-3B4B-987F-D41912A19043}" destId="{FDEC9D7E-BB54-3F4D-A506-C49A80982CBA}" srcOrd="1" destOrd="0" presId="urn:microsoft.com/office/officeart/2005/8/layout/hierarchy2"/>
    <dgm:cxn modelId="{BDF3ABA8-EAF4-8942-B6C3-FA7636FCD29D}" type="presParOf" srcId="{8B67DF11-947A-D549-BC24-1504B718718C}" destId="{E03975A7-18D8-CD42-9398-BBA7199D9831}" srcOrd="8" destOrd="0" presId="urn:microsoft.com/office/officeart/2005/8/layout/hierarchy2"/>
    <dgm:cxn modelId="{31DE5815-072B-FD43-B494-024F780CCA7C}" type="presParOf" srcId="{E03975A7-18D8-CD42-9398-BBA7199D9831}" destId="{DD64A6CD-2FC5-A044-A8F3-A48615ED3901}" srcOrd="0" destOrd="0" presId="urn:microsoft.com/office/officeart/2005/8/layout/hierarchy2"/>
    <dgm:cxn modelId="{D4BA7D8D-1E02-8F42-927B-72B502EF760A}" type="presParOf" srcId="{8B67DF11-947A-D549-BC24-1504B718718C}" destId="{AE856240-D091-EE49-B4E2-1D568EE6472F}" srcOrd="9" destOrd="0" presId="urn:microsoft.com/office/officeart/2005/8/layout/hierarchy2"/>
    <dgm:cxn modelId="{32CE2BEF-EB63-A14D-8094-53AE3F876225}" type="presParOf" srcId="{AE856240-D091-EE49-B4E2-1D568EE6472F}" destId="{53DF3207-87DD-5D47-8742-A33247FF952A}" srcOrd="0" destOrd="0" presId="urn:microsoft.com/office/officeart/2005/8/layout/hierarchy2"/>
    <dgm:cxn modelId="{2FD83BA7-6473-304C-A4A1-C20CDA2C6EA5}" type="presParOf" srcId="{AE856240-D091-EE49-B4E2-1D568EE6472F}" destId="{CB3FB03A-A048-FB4D-8846-A72244ED0956}" srcOrd="1" destOrd="0" presId="urn:microsoft.com/office/officeart/2005/8/layout/hierarchy2"/>
    <dgm:cxn modelId="{217D64DF-9D5F-0F4E-B430-00399A34F228}" type="presParOf" srcId="{8B67DF11-947A-D549-BC24-1504B718718C}" destId="{5D10EE73-9294-314D-BA37-733FCF32CAAC}" srcOrd="10" destOrd="0" presId="urn:microsoft.com/office/officeart/2005/8/layout/hierarchy2"/>
    <dgm:cxn modelId="{81DF24FF-9C6D-7C4A-A3BD-1C6B10A0967A}" type="presParOf" srcId="{5D10EE73-9294-314D-BA37-733FCF32CAAC}" destId="{2BB5C13E-A8EF-3E4D-8A9B-2F56EABEA01A}" srcOrd="0" destOrd="0" presId="urn:microsoft.com/office/officeart/2005/8/layout/hierarchy2"/>
    <dgm:cxn modelId="{844B6B87-B4DA-094E-A6EE-3E93BAA53EF3}" type="presParOf" srcId="{8B67DF11-947A-D549-BC24-1504B718718C}" destId="{98EFBF2B-071A-2842-8513-272976C5B333}" srcOrd="11" destOrd="0" presId="urn:microsoft.com/office/officeart/2005/8/layout/hierarchy2"/>
    <dgm:cxn modelId="{F8E7CE43-881E-5149-B5BD-F35FCD17405B}" type="presParOf" srcId="{98EFBF2B-071A-2842-8513-272976C5B333}" destId="{E6370C57-4DDB-1A43-8D11-9EEF8DB6EF1E}" srcOrd="0" destOrd="0" presId="urn:microsoft.com/office/officeart/2005/8/layout/hierarchy2"/>
    <dgm:cxn modelId="{4AF0259A-60B2-034F-B505-EA2EF0065DE3}" type="presParOf" srcId="{98EFBF2B-071A-2842-8513-272976C5B333}" destId="{51002F0C-67CC-7E46-AFD0-A9E88A9A4C3A}" srcOrd="1" destOrd="0" presId="urn:microsoft.com/office/officeart/2005/8/layout/hierarchy2"/>
    <dgm:cxn modelId="{D70ED07C-95F6-1041-895A-DBCD904BE041}" type="presParOf" srcId="{8B67DF11-947A-D549-BC24-1504B718718C}" destId="{6B2E9A0C-DFDC-1C44-A4EB-8922CA0917A5}" srcOrd="12" destOrd="0" presId="urn:microsoft.com/office/officeart/2005/8/layout/hierarchy2"/>
    <dgm:cxn modelId="{3C0957DF-F554-DC4C-B8BD-8040E6DA8553}" type="presParOf" srcId="{6B2E9A0C-DFDC-1C44-A4EB-8922CA0917A5}" destId="{A4FF250B-6B77-F64E-9E01-7F02ED5FBD26}" srcOrd="0" destOrd="0" presId="urn:microsoft.com/office/officeart/2005/8/layout/hierarchy2"/>
    <dgm:cxn modelId="{7E887063-48C9-F640-B5A8-5665C6300685}" type="presParOf" srcId="{8B67DF11-947A-D549-BC24-1504B718718C}" destId="{F6D4780B-6337-284B-B568-E30708D78C1A}" srcOrd="13" destOrd="0" presId="urn:microsoft.com/office/officeart/2005/8/layout/hierarchy2"/>
    <dgm:cxn modelId="{E530501B-4157-884B-A621-C594A1C8633D}" type="presParOf" srcId="{F6D4780B-6337-284B-B568-E30708D78C1A}" destId="{8A4AE7B2-D089-F745-B60D-5670E411BA14}" srcOrd="0" destOrd="0" presId="urn:microsoft.com/office/officeart/2005/8/layout/hierarchy2"/>
    <dgm:cxn modelId="{F1D4F26B-6392-854E-A2C2-DB6A854ACEFA}" type="presParOf" srcId="{F6D4780B-6337-284B-B568-E30708D78C1A}" destId="{3961121C-1B4A-684B-A035-F5146635E1F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F5434D-2C30-6943-B052-21180B14DE99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4CAD299-E295-BB47-ADC9-0F1A7750222E}">
      <dgm:prSet/>
      <dgm:spPr/>
      <dgm:t>
        <a:bodyPr/>
        <a:lstStyle/>
        <a:p>
          <a:r>
            <a:rPr lang="en-US" dirty="0" err="1"/>
            <a:t>QMainWindow</a:t>
          </a:r>
          <a:endParaRPr lang="en-US" dirty="0"/>
        </a:p>
      </dgm:t>
    </dgm:pt>
    <dgm:pt modelId="{A1CAC307-7C10-1C49-A006-DEA57DBE24A7}" type="parTrans" cxnId="{D2883AA3-71B1-F04C-AC8C-F6E1021C6414}">
      <dgm:prSet/>
      <dgm:spPr/>
      <dgm:t>
        <a:bodyPr/>
        <a:lstStyle/>
        <a:p>
          <a:endParaRPr lang="en-US"/>
        </a:p>
      </dgm:t>
    </dgm:pt>
    <dgm:pt modelId="{F7CB38BD-1E2D-8347-BE9A-37E573452180}" type="sibTrans" cxnId="{D2883AA3-71B1-F04C-AC8C-F6E1021C6414}">
      <dgm:prSet/>
      <dgm:spPr/>
      <dgm:t>
        <a:bodyPr/>
        <a:lstStyle/>
        <a:p>
          <a:endParaRPr lang="en-US"/>
        </a:p>
      </dgm:t>
    </dgm:pt>
    <dgm:pt modelId="{5DB75453-7C35-4543-B9C5-810917CC86B8}">
      <dgm:prSet/>
      <dgm:spPr/>
      <dgm:t>
        <a:bodyPr/>
        <a:lstStyle/>
        <a:p>
          <a:r>
            <a:rPr lang="en-US" dirty="0"/>
            <a:t>Game</a:t>
          </a:r>
        </a:p>
      </dgm:t>
    </dgm:pt>
    <dgm:pt modelId="{8C1C18E0-2D5D-1E4D-8F64-4084C9C1522E}" type="parTrans" cxnId="{BB39E238-88E2-4C44-A31B-46AB908823FC}">
      <dgm:prSet/>
      <dgm:spPr/>
      <dgm:t>
        <a:bodyPr/>
        <a:lstStyle/>
        <a:p>
          <a:endParaRPr lang="en-US"/>
        </a:p>
      </dgm:t>
    </dgm:pt>
    <dgm:pt modelId="{33DD790D-C42B-B642-AE58-0EA5E9061508}" type="sibTrans" cxnId="{BB39E238-88E2-4C44-A31B-46AB908823FC}">
      <dgm:prSet/>
      <dgm:spPr/>
      <dgm:t>
        <a:bodyPr/>
        <a:lstStyle/>
        <a:p>
          <a:endParaRPr lang="en-US"/>
        </a:p>
      </dgm:t>
    </dgm:pt>
    <dgm:pt modelId="{6CC8B618-B03A-6848-A970-D08484FF2F27}">
      <dgm:prSet/>
      <dgm:spPr>
        <a:solidFill>
          <a:schemeClr val="bg1"/>
        </a:solidFill>
      </dgm:spPr>
      <dgm:t>
        <a:bodyPr/>
        <a:lstStyle/>
        <a:p>
          <a:r>
            <a:rPr lang="en-US" dirty="0" err="1"/>
            <a:t>GameInstruction</a:t>
          </a:r>
          <a:endParaRPr lang="en-US" dirty="0"/>
        </a:p>
      </dgm:t>
    </dgm:pt>
    <dgm:pt modelId="{FE4229CF-2B29-5A4B-9167-E2D6725D4394}" type="parTrans" cxnId="{50441119-52EF-5F40-AE6E-85BBDFEC5BE9}">
      <dgm:prSet/>
      <dgm:spPr/>
      <dgm:t>
        <a:bodyPr/>
        <a:lstStyle/>
        <a:p>
          <a:endParaRPr lang="en-US"/>
        </a:p>
      </dgm:t>
    </dgm:pt>
    <dgm:pt modelId="{5033C086-5E42-5744-A690-D7E21913B887}" type="sibTrans" cxnId="{50441119-52EF-5F40-AE6E-85BBDFEC5BE9}">
      <dgm:prSet/>
      <dgm:spPr/>
      <dgm:t>
        <a:bodyPr/>
        <a:lstStyle/>
        <a:p>
          <a:endParaRPr lang="en-US"/>
        </a:p>
      </dgm:t>
    </dgm:pt>
    <dgm:pt modelId="{F7621FFD-13AA-2841-875D-ACB128373151}">
      <dgm:prSet/>
      <dgm:spPr>
        <a:solidFill>
          <a:schemeClr val="bg1"/>
        </a:solidFill>
      </dgm:spPr>
      <dgm:t>
        <a:bodyPr/>
        <a:lstStyle/>
        <a:p>
          <a:r>
            <a:rPr lang="en-US" dirty="0" err="1"/>
            <a:t>GameLevel</a:t>
          </a:r>
          <a:endParaRPr lang="en-US" dirty="0"/>
        </a:p>
      </dgm:t>
    </dgm:pt>
    <dgm:pt modelId="{FFF54D74-55F1-7644-BB89-6D492E8E73A4}" type="parTrans" cxnId="{84F73A1D-0E2B-B548-9ED6-619349BF9679}">
      <dgm:prSet/>
      <dgm:spPr/>
      <dgm:t>
        <a:bodyPr/>
        <a:lstStyle/>
        <a:p>
          <a:endParaRPr lang="en-US"/>
        </a:p>
      </dgm:t>
    </dgm:pt>
    <dgm:pt modelId="{8D4A1EF6-9C76-EB4A-9559-28C591474CDC}" type="sibTrans" cxnId="{84F73A1D-0E2B-B548-9ED6-619349BF9679}">
      <dgm:prSet/>
      <dgm:spPr/>
      <dgm:t>
        <a:bodyPr/>
        <a:lstStyle/>
        <a:p>
          <a:endParaRPr lang="en-US"/>
        </a:p>
      </dgm:t>
    </dgm:pt>
    <dgm:pt modelId="{1FB21E42-9DF1-774E-B053-3FB925298633}">
      <dgm:prSet/>
      <dgm:spPr/>
      <dgm:t>
        <a:bodyPr/>
        <a:lstStyle/>
        <a:p>
          <a:r>
            <a:rPr lang="en-US" dirty="0"/>
            <a:t>grade</a:t>
          </a:r>
        </a:p>
      </dgm:t>
    </dgm:pt>
    <dgm:pt modelId="{C7DDCA5D-FEAD-9948-856D-AB4535265404}" type="parTrans" cxnId="{F3BA30CB-F621-A843-B93C-A1A80A7C10C6}">
      <dgm:prSet/>
      <dgm:spPr/>
      <dgm:t>
        <a:bodyPr/>
        <a:lstStyle/>
        <a:p>
          <a:endParaRPr lang="en-US"/>
        </a:p>
      </dgm:t>
    </dgm:pt>
    <dgm:pt modelId="{DFA2060C-F634-4D41-9ACD-17194C5C3DDD}" type="sibTrans" cxnId="{F3BA30CB-F621-A843-B93C-A1A80A7C10C6}">
      <dgm:prSet/>
      <dgm:spPr/>
      <dgm:t>
        <a:bodyPr/>
        <a:lstStyle/>
        <a:p>
          <a:endParaRPr lang="en-US"/>
        </a:p>
      </dgm:t>
    </dgm:pt>
    <dgm:pt modelId="{DF8E7F83-0561-1947-904D-34370E6E100B}">
      <dgm:prSet/>
      <dgm:spPr>
        <a:solidFill>
          <a:srgbClr val="92D050"/>
        </a:solidFill>
      </dgm:spPr>
      <dgm:t>
        <a:bodyPr/>
        <a:lstStyle/>
        <a:p>
          <a:r>
            <a:rPr lang="en-US" dirty="0" err="1"/>
            <a:t>GradeChoice</a:t>
          </a:r>
          <a:endParaRPr lang="en-US" dirty="0"/>
        </a:p>
      </dgm:t>
    </dgm:pt>
    <dgm:pt modelId="{64CB11AD-D56E-B64D-8F42-3E62CE45E4F9}" type="parTrans" cxnId="{7E0A76AF-940B-494F-8826-C56A0327A54C}">
      <dgm:prSet/>
      <dgm:spPr/>
      <dgm:t>
        <a:bodyPr/>
        <a:lstStyle/>
        <a:p>
          <a:endParaRPr lang="en-US"/>
        </a:p>
      </dgm:t>
    </dgm:pt>
    <dgm:pt modelId="{6E408049-962A-334A-8B41-4502D7BE8FE0}" type="sibTrans" cxnId="{7E0A76AF-940B-494F-8826-C56A0327A54C}">
      <dgm:prSet/>
      <dgm:spPr/>
      <dgm:t>
        <a:bodyPr/>
        <a:lstStyle/>
        <a:p>
          <a:endParaRPr lang="en-US"/>
        </a:p>
      </dgm:t>
    </dgm:pt>
    <dgm:pt modelId="{AC619E1D-5959-B647-A8CA-A132911D4AF2}">
      <dgm:prSet/>
      <dgm:spPr/>
      <dgm:t>
        <a:bodyPr/>
        <a:lstStyle/>
        <a:p>
          <a:r>
            <a:rPr lang="en-US" dirty="0" err="1"/>
            <a:t>MainWindow</a:t>
          </a:r>
          <a:endParaRPr lang="en-US" dirty="0"/>
        </a:p>
      </dgm:t>
    </dgm:pt>
    <dgm:pt modelId="{BFCA0D22-3170-C143-A3E8-58216DB5C21F}" type="parTrans" cxnId="{3E4C6FF5-F5E7-9145-BD21-E2C77EE766E2}">
      <dgm:prSet/>
      <dgm:spPr/>
      <dgm:t>
        <a:bodyPr/>
        <a:lstStyle/>
        <a:p>
          <a:endParaRPr lang="en-US"/>
        </a:p>
      </dgm:t>
    </dgm:pt>
    <dgm:pt modelId="{A380DE80-E0D8-CB48-AE5B-023EB8D3C844}" type="sibTrans" cxnId="{3E4C6FF5-F5E7-9145-BD21-E2C77EE766E2}">
      <dgm:prSet/>
      <dgm:spPr/>
      <dgm:t>
        <a:bodyPr/>
        <a:lstStyle/>
        <a:p>
          <a:endParaRPr lang="en-US"/>
        </a:p>
      </dgm:t>
    </dgm:pt>
    <dgm:pt modelId="{BF18EFB3-9CED-EA41-A7BF-DEC24C25A21C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31B24389-C20D-1444-9C0F-1FEFD2A0A314}" type="parTrans" cxnId="{FC70D2E5-770C-C34E-B3CD-E73D191E736B}">
      <dgm:prSet/>
      <dgm:spPr/>
      <dgm:t>
        <a:bodyPr/>
        <a:lstStyle/>
        <a:p>
          <a:endParaRPr lang="en-US"/>
        </a:p>
      </dgm:t>
    </dgm:pt>
    <dgm:pt modelId="{6356AB50-0867-434E-AA1B-67087E9B8F97}" type="sibTrans" cxnId="{FC70D2E5-770C-C34E-B3CD-E73D191E736B}">
      <dgm:prSet/>
      <dgm:spPr/>
      <dgm:t>
        <a:bodyPr/>
        <a:lstStyle/>
        <a:p>
          <a:endParaRPr lang="en-US"/>
        </a:p>
      </dgm:t>
    </dgm:pt>
    <dgm:pt modelId="{F42C7E69-E0B3-E940-9896-ED957EB95356}" type="pres">
      <dgm:prSet presAssocID="{4EF5434D-2C30-6943-B052-21180B14DE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A397144-82B9-624E-AAA0-E7B5887ADE26}" type="pres">
      <dgm:prSet presAssocID="{74CAD299-E295-BB47-ADC9-0F1A7750222E}" presName="root1" presStyleCnt="0"/>
      <dgm:spPr/>
    </dgm:pt>
    <dgm:pt modelId="{E57BD56F-B0BD-D340-8A32-BCFF868EFAC1}" type="pres">
      <dgm:prSet presAssocID="{74CAD299-E295-BB47-ADC9-0F1A7750222E}" presName="LevelOneTextNode" presStyleLbl="node0" presStyleIdx="0" presStyleCnt="1">
        <dgm:presLayoutVars>
          <dgm:chPref val="3"/>
        </dgm:presLayoutVars>
      </dgm:prSet>
      <dgm:spPr/>
    </dgm:pt>
    <dgm:pt modelId="{3186C2B6-EF74-3145-B14F-EF8BDFDB4880}" type="pres">
      <dgm:prSet presAssocID="{74CAD299-E295-BB47-ADC9-0F1A7750222E}" presName="level2hierChild" presStyleCnt="0"/>
      <dgm:spPr/>
    </dgm:pt>
    <dgm:pt modelId="{7430A3AF-E22A-1C4A-AFC3-5144DA9E5447}" type="pres">
      <dgm:prSet presAssocID="{8C1C18E0-2D5D-1E4D-8F64-4084C9C1522E}" presName="conn2-1" presStyleLbl="parChTrans1D2" presStyleIdx="0" presStyleCnt="7" custScaleX="2000000" custScaleY="82202"/>
      <dgm:spPr/>
    </dgm:pt>
    <dgm:pt modelId="{B717E323-423D-C94D-9682-51A953BC55A7}" type="pres">
      <dgm:prSet presAssocID="{8C1C18E0-2D5D-1E4D-8F64-4084C9C1522E}" presName="connTx" presStyleLbl="parChTrans1D2" presStyleIdx="0" presStyleCnt="7"/>
      <dgm:spPr/>
    </dgm:pt>
    <dgm:pt modelId="{35E27360-5102-4C4E-A045-B71D6C90F7A9}" type="pres">
      <dgm:prSet presAssocID="{5DB75453-7C35-4543-B9C5-810917CC86B8}" presName="root2" presStyleCnt="0"/>
      <dgm:spPr/>
    </dgm:pt>
    <dgm:pt modelId="{6A57ED54-2027-5549-80CB-F55E3C90B1D7}" type="pres">
      <dgm:prSet presAssocID="{5DB75453-7C35-4543-B9C5-810917CC86B8}" presName="LevelTwoTextNode" presStyleLbl="node2" presStyleIdx="0" presStyleCnt="7">
        <dgm:presLayoutVars>
          <dgm:chPref val="3"/>
        </dgm:presLayoutVars>
      </dgm:prSet>
      <dgm:spPr/>
    </dgm:pt>
    <dgm:pt modelId="{980892F6-5915-734D-95FC-D0B67F1FC87A}" type="pres">
      <dgm:prSet presAssocID="{5DB75453-7C35-4543-B9C5-810917CC86B8}" presName="level3hierChild" presStyleCnt="0"/>
      <dgm:spPr/>
    </dgm:pt>
    <dgm:pt modelId="{7141FF75-313F-1B45-BDF2-CCA654C21267}" type="pres">
      <dgm:prSet presAssocID="{FE4229CF-2B29-5A4B-9167-E2D6725D4394}" presName="conn2-1" presStyleLbl="parChTrans1D2" presStyleIdx="1" presStyleCnt="7" custScaleX="2000000" custScaleY="82202"/>
      <dgm:spPr/>
    </dgm:pt>
    <dgm:pt modelId="{8995BA97-E92C-FD4F-8436-F552F8FF7702}" type="pres">
      <dgm:prSet presAssocID="{FE4229CF-2B29-5A4B-9167-E2D6725D4394}" presName="connTx" presStyleLbl="parChTrans1D2" presStyleIdx="1" presStyleCnt="7"/>
      <dgm:spPr/>
    </dgm:pt>
    <dgm:pt modelId="{D8EEED25-9AFE-D943-AD81-6DBE4F096C93}" type="pres">
      <dgm:prSet presAssocID="{6CC8B618-B03A-6848-A970-D08484FF2F27}" presName="root2" presStyleCnt="0"/>
      <dgm:spPr/>
    </dgm:pt>
    <dgm:pt modelId="{FB79037D-0F20-D84E-81C6-C67B203AA234}" type="pres">
      <dgm:prSet presAssocID="{6CC8B618-B03A-6848-A970-D08484FF2F27}" presName="LevelTwoTextNode" presStyleLbl="node2" presStyleIdx="1" presStyleCnt="7" custScaleX="269447" custScaleY="65566">
        <dgm:presLayoutVars>
          <dgm:chPref val="3"/>
        </dgm:presLayoutVars>
      </dgm:prSet>
      <dgm:spPr/>
    </dgm:pt>
    <dgm:pt modelId="{D160C33E-6141-204C-B3AB-590944637069}" type="pres">
      <dgm:prSet presAssocID="{6CC8B618-B03A-6848-A970-D08484FF2F27}" presName="level3hierChild" presStyleCnt="0"/>
      <dgm:spPr/>
    </dgm:pt>
    <dgm:pt modelId="{F5B6BFF0-44E4-7D43-A257-EB4C4AED1811}" type="pres">
      <dgm:prSet presAssocID="{FFF54D74-55F1-7644-BB89-6D492E8E73A4}" presName="conn2-1" presStyleLbl="parChTrans1D2" presStyleIdx="2" presStyleCnt="7" custScaleX="2000000" custScaleY="82202"/>
      <dgm:spPr/>
    </dgm:pt>
    <dgm:pt modelId="{903FF9FB-91E7-B540-B156-AEAAC7E87ED0}" type="pres">
      <dgm:prSet presAssocID="{FFF54D74-55F1-7644-BB89-6D492E8E73A4}" presName="connTx" presStyleLbl="parChTrans1D2" presStyleIdx="2" presStyleCnt="7"/>
      <dgm:spPr/>
    </dgm:pt>
    <dgm:pt modelId="{CE2AEB10-80F5-B740-A3B8-9C8459BF328B}" type="pres">
      <dgm:prSet presAssocID="{F7621FFD-13AA-2841-875D-ACB128373151}" presName="root2" presStyleCnt="0"/>
      <dgm:spPr/>
    </dgm:pt>
    <dgm:pt modelId="{41642D8B-75CF-314F-B14D-698C4F09077E}" type="pres">
      <dgm:prSet presAssocID="{F7621FFD-13AA-2841-875D-ACB128373151}" presName="LevelTwoTextNode" presStyleLbl="node2" presStyleIdx="2" presStyleCnt="7" custScaleX="269447" custScaleY="65566">
        <dgm:presLayoutVars>
          <dgm:chPref val="3"/>
        </dgm:presLayoutVars>
      </dgm:prSet>
      <dgm:spPr/>
    </dgm:pt>
    <dgm:pt modelId="{15DB703E-91E8-5547-AE46-54D6205CD78F}" type="pres">
      <dgm:prSet presAssocID="{F7621FFD-13AA-2841-875D-ACB128373151}" presName="level3hierChild" presStyleCnt="0"/>
      <dgm:spPr/>
    </dgm:pt>
    <dgm:pt modelId="{2ACA125A-4CC8-5B49-8650-0B22F9936B5F}" type="pres">
      <dgm:prSet presAssocID="{C7DDCA5D-FEAD-9948-856D-AB4535265404}" presName="conn2-1" presStyleLbl="parChTrans1D2" presStyleIdx="3" presStyleCnt="7" custScaleX="2000000" custScaleY="82202"/>
      <dgm:spPr/>
    </dgm:pt>
    <dgm:pt modelId="{0C2DF50E-2B2B-F14D-BF44-0C6A74288BA3}" type="pres">
      <dgm:prSet presAssocID="{C7DDCA5D-FEAD-9948-856D-AB4535265404}" presName="connTx" presStyleLbl="parChTrans1D2" presStyleIdx="3" presStyleCnt="7"/>
      <dgm:spPr/>
    </dgm:pt>
    <dgm:pt modelId="{24C34384-8967-3B4B-987F-D41912A19043}" type="pres">
      <dgm:prSet presAssocID="{1FB21E42-9DF1-774E-B053-3FB925298633}" presName="root2" presStyleCnt="0"/>
      <dgm:spPr/>
    </dgm:pt>
    <dgm:pt modelId="{86810BEA-8FB5-4041-9226-B4B25E87942E}" type="pres">
      <dgm:prSet presAssocID="{1FB21E42-9DF1-774E-B053-3FB925298633}" presName="LevelTwoTextNode" presStyleLbl="node2" presStyleIdx="3" presStyleCnt="7" custScaleX="269447" custScaleY="65566">
        <dgm:presLayoutVars>
          <dgm:chPref val="3"/>
        </dgm:presLayoutVars>
      </dgm:prSet>
      <dgm:spPr/>
    </dgm:pt>
    <dgm:pt modelId="{FDEC9D7E-BB54-3F4D-A506-C49A80982CBA}" type="pres">
      <dgm:prSet presAssocID="{1FB21E42-9DF1-774E-B053-3FB925298633}" presName="level3hierChild" presStyleCnt="0"/>
      <dgm:spPr/>
    </dgm:pt>
    <dgm:pt modelId="{E03975A7-18D8-CD42-9398-BBA7199D9831}" type="pres">
      <dgm:prSet presAssocID="{64CB11AD-D56E-B64D-8F42-3E62CE45E4F9}" presName="conn2-1" presStyleLbl="parChTrans1D2" presStyleIdx="4" presStyleCnt="7" custScaleX="2000000" custScaleY="82202"/>
      <dgm:spPr/>
    </dgm:pt>
    <dgm:pt modelId="{DD64A6CD-2FC5-A044-A8F3-A48615ED3901}" type="pres">
      <dgm:prSet presAssocID="{64CB11AD-D56E-B64D-8F42-3E62CE45E4F9}" presName="connTx" presStyleLbl="parChTrans1D2" presStyleIdx="4" presStyleCnt="7"/>
      <dgm:spPr/>
    </dgm:pt>
    <dgm:pt modelId="{AE856240-D091-EE49-B4E2-1D568EE6472F}" type="pres">
      <dgm:prSet presAssocID="{DF8E7F83-0561-1947-904D-34370E6E100B}" presName="root2" presStyleCnt="0"/>
      <dgm:spPr/>
    </dgm:pt>
    <dgm:pt modelId="{53DF3207-87DD-5D47-8742-A33247FF952A}" type="pres">
      <dgm:prSet presAssocID="{DF8E7F83-0561-1947-904D-34370E6E100B}" presName="LevelTwoTextNode" presStyleLbl="node2" presStyleIdx="4" presStyleCnt="7" custScaleX="269447" custScaleY="65566">
        <dgm:presLayoutVars>
          <dgm:chPref val="3"/>
        </dgm:presLayoutVars>
      </dgm:prSet>
      <dgm:spPr/>
    </dgm:pt>
    <dgm:pt modelId="{CB3FB03A-A048-FB4D-8846-A72244ED0956}" type="pres">
      <dgm:prSet presAssocID="{DF8E7F83-0561-1947-904D-34370E6E100B}" presName="level3hierChild" presStyleCnt="0"/>
      <dgm:spPr/>
    </dgm:pt>
    <dgm:pt modelId="{5D10EE73-9294-314D-BA37-733FCF32CAAC}" type="pres">
      <dgm:prSet presAssocID="{BFCA0D22-3170-C143-A3E8-58216DB5C21F}" presName="conn2-1" presStyleLbl="parChTrans1D2" presStyleIdx="5" presStyleCnt="7" custScaleX="2000000" custScaleY="82202"/>
      <dgm:spPr/>
    </dgm:pt>
    <dgm:pt modelId="{2BB5C13E-A8EF-3E4D-8A9B-2F56EABEA01A}" type="pres">
      <dgm:prSet presAssocID="{BFCA0D22-3170-C143-A3E8-58216DB5C21F}" presName="connTx" presStyleLbl="parChTrans1D2" presStyleIdx="5" presStyleCnt="7"/>
      <dgm:spPr/>
    </dgm:pt>
    <dgm:pt modelId="{98EFBF2B-071A-2842-8513-272976C5B333}" type="pres">
      <dgm:prSet presAssocID="{AC619E1D-5959-B647-A8CA-A132911D4AF2}" presName="root2" presStyleCnt="0"/>
      <dgm:spPr/>
    </dgm:pt>
    <dgm:pt modelId="{E6370C57-4DDB-1A43-8D11-9EEF8DB6EF1E}" type="pres">
      <dgm:prSet presAssocID="{AC619E1D-5959-B647-A8CA-A132911D4AF2}" presName="LevelTwoTextNode" presStyleLbl="node2" presStyleIdx="5" presStyleCnt="7" custScaleX="269447" custScaleY="65566">
        <dgm:presLayoutVars>
          <dgm:chPref val="3"/>
        </dgm:presLayoutVars>
      </dgm:prSet>
      <dgm:spPr/>
    </dgm:pt>
    <dgm:pt modelId="{51002F0C-67CC-7E46-AFD0-A9E88A9A4C3A}" type="pres">
      <dgm:prSet presAssocID="{AC619E1D-5959-B647-A8CA-A132911D4AF2}" presName="level3hierChild" presStyleCnt="0"/>
      <dgm:spPr/>
    </dgm:pt>
    <dgm:pt modelId="{6B2E9A0C-DFDC-1C44-A4EB-8922CA0917A5}" type="pres">
      <dgm:prSet presAssocID="{31B24389-C20D-1444-9C0F-1FEFD2A0A314}" presName="conn2-1" presStyleLbl="parChTrans1D2" presStyleIdx="6" presStyleCnt="7" custScaleX="2000000" custScaleY="82202"/>
      <dgm:spPr/>
    </dgm:pt>
    <dgm:pt modelId="{A4FF250B-6B77-F64E-9E01-7F02ED5FBD26}" type="pres">
      <dgm:prSet presAssocID="{31B24389-C20D-1444-9C0F-1FEFD2A0A314}" presName="connTx" presStyleLbl="parChTrans1D2" presStyleIdx="6" presStyleCnt="7"/>
      <dgm:spPr/>
    </dgm:pt>
    <dgm:pt modelId="{F6D4780B-6337-284B-B568-E30708D78C1A}" type="pres">
      <dgm:prSet presAssocID="{BF18EFB3-9CED-EA41-A7BF-DEC24C25A21C}" presName="root2" presStyleCnt="0"/>
      <dgm:spPr/>
    </dgm:pt>
    <dgm:pt modelId="{8A4AE7B2-D089-F745-B60D-5670E411BA14}" type="pres">
      <dgm:prSet presAssocID="{BF18EFB3-9CED-EA41-A7BF-DEC24C25A21C}" presName="LevelTwoTextNode" presStyleLbl="node2" presStyleIdx="6" presStyleCnt="7" custScaleX="269447" custScaleY="65566">
        <dgm:presLayoutVars>
          <dgm:chPref val="3"/>
        </dgm:presLayoutVars>
      </dgm:prSet>
      <dgm:spPr/>
    </dgm:pt>
    <dgm:pt modelId="{3961121C-1B4A-684B-A035-F5146635E1F4}" type="pres">
      <dgm:prSet presAssocID="{BF18EFB3-9CED-EA41-A7BF-DEC24C25A21C}" presName="level3hierChild" presStyleCnt="0"/>
      <dgm:spPr/>
    </dgm:pt>
  </dgm:ptLst>
  <dgm:cxnLst>
    <dgm:cxn modelId="{8F127303-7D77-E94B-BCAE-93EB3358FB08}" type="presOf" srcId="{31B24389-C20D-1444-9C0F-1FEFD2A0A314}" destId="{A4FF250B-6B77-F64E-9E01-7F02ED5FBD26}" srcOrd="1" destOrd="0" presId="urn:microsoft.com/office/officeart/2005/8/layout/hierarchy2"/>
    <dgm:cxn modelId="{8484D909-3A8B-4745-B62D-6C00F9D0D94D}" type="presOf" srcId="{BFCA0D22-3170-C143-A3E8-58216DB5C21F}" destId="{5D10EE73-9294-314D-BA37-733FCF32CAAC}" srcOrd="0" destOrd="0" presId="urn:microsoft.com/office/officeart/2005/8/layout/hierarchy2"/>
    <dgm:cxn modelId="{5C49F412-7DB8-794E-9CFB-CF28D6499363}" type="presOf" srcId="{5DB75453-7C35-4543-B9C5-810917CC86B8}" destId="{6A57ED54-2027-5549-80CB-F55E3C90B1D7}" srcOrd="0" destOrd="0" presId="urn:microsoft.com/office/officeart/2005/8/layout/hierarchy2"/>
    <dgm:cxn modelId="{7AE49013-477F-B543-9AFC-4145F30DC4EA}" type="presOf" srcId="{4EF5434D-2C30-6943-B052-21180B14DE99}" destId="{F42C7E69-E0B3-E940-9896-ED957EB95356}" srcOrd="0" destOrd="0" presId="urn:microsoft.com/office/officeart/2005/8/layout/hierarchy2"/>
    <dgm:cxn modelId="{1FE52D18-7CD7-9341-832B-E1BEA8977795}" type="presOf" srcId="{FFF54D74-55F1-7644-BB89-6D492E8E73A4}" destId="{F5B6BFF0-44E4-7D43-A257-EB4C4AED1811}" srcOrd="0" destOrd="0" presId="urn:microsoft.com/office/officeart/2005/8/layout/hierarchy2"/>
    <dgm:cxn modelId="{50441119-52EF-5F40-AE6E-85BBDFEC5BE9}" srcId="{74CAD299-E295-BB47-ADC9-0F1A7750222E}" destId="{6CC8B618-B03A-6848-A970-D08484FF2F27}" srcOrd="1" destOrd="0" parTransId="{FE4229CF-2B29-5A4B-9167-E2D6725D4394}" sibTransId="{5033C086-5E42-5744-A690-D7E21913B887}"/>
    <dgm:cxn modelId="{84F73A1D-0E2B-B548-9ED6-619349BF9679}" srcId="{74CAD299-E295-BB47-ADC9-0F1A7750222E}" destId="{F7621FFD-13AA-2841-875D-ACB128373151}" srcOrd="2" destOrd="0" parTransId="{FFF54D74-55F1-7644-BB89-6D492E8E73A4}" sibTransId="{8D4A1EF6-9C76-EB4A-9559-28C591474CDC}"/>
    <dgm:cxn modelId="{057C0828-7821-3C42-B25E-A19727FD9CE8}" type="presOf" srcId="{DF8E7F83-0561-1947-904D-34370E6E100B}" destId="{53DF3207-87DD-5D47-8742-A33247FF952A}" srcOrd="0" destOrd="0" presId="urn:microsoft.com/office/officeart/2005/8/layout/hierarchy2"/>
    <dgm:cxn modelId="{4782AA28-641B-D24F-95DC-6334DCA1C026}" type="presOf" srcId="{8C1C18E0-2D5D-1E4D-8F64-4084C9C1522E}" destId="{7430A3AF-E22A-1C4A-AFC3-5144DA9E5447}" srcOrd="0" destOrd="0" presId="urn:microsoft.com/office/officeart/2005/8/layout/hierarchy2"/>
    <dgm:cxn modelId="{89D68833-2148-7743-AED8-C170256D061E}" type="presOf" srcId="{8C1C18E0-2D5D-1E4D-8F64-4084C9C1522E}" destId="{B717E323-423D-C94D-9682-51A953BC55A7}" srcOrd="1" destOrd="0" presId="urn:microsoft.com/office/officeart/2005/8/layout/hierarchy2"/>
    <dgm:cxn modelId="{BB39E238-88E2-4C44-A31B-46AB908823FC}" srcId="{74CAD299-E295-BB47-ADC9-0F1A7750222E}" destId="{5DB75453-7C35-4543-B9C5-810917CC86B8}" srcOrd="0" destOrd="0" parTransId="{8C1C18E0-2D5D-1E4D-8F64-4084C9C1522E}" sibTransId="{33DD790D-C42B-B642-AE58-0EA5E9061508}"/>
    <dgm:cxn modelId="{56703947-F19A-2A49-95D8-65153367E436}" type="presOf" srcId="{FE4229CF-2B29-5A4B-9167-E2D6725D4394}" destId="{7141FF75-313F-1B45-BDF2-CCA654C21267}" srcOrd="0" destOrd="0" presId="urn:microsoft.com/office/officeart/2005/8/layout/hierarchy2"/>
    <dgm:cxn modelId="{B80AA54F-5C71-4A43-A11F-6725F003686E}" type="presOf" srcId="{FFF54D74-55F1-7644-BB89-6D492E8E73A4}" destId="{903FF9FB-91E7-B540-B156-AEAAC7E87ED0}" srcOrd="1" destOrd="0" presId="urn:microsoft.com/office/officeart/2005/8/layout/hierarchy2"/>
    <dgm:cxn modelId="{CDC95464-3F6B-504B-8318-AF49128EA1E3}" type="presOf" srcId="{F7621FFD-13AA-2841-875D-ACB128373151}" destId="{41642D8B-75CF-314F-B14D-698C4F09077E}" srcOrd="0" destOrd="0" presId="urn:microsoft.com/office/officeart/2005/8/layout/hierarchy2"/>
    <dgm:cxn modelId="{4F7CDC64-E45E-404F-9B81-B45B0ABED174}" type="presOf" srcId="{FE4229CF-2B29-5A4B-9167-E2D6725D4394}" destId="{8995BA97-E92C-FD4F-8436-F552F8FF7702}" srcOrd="1" destOrd="0" presId="urn:microsoft.com/office/officeart/2005/8/layout/hierarchy2"/>
    <dgm:cxn modelId="{A4796767-05DB-F94B-B242-B8BB69C84B4B}" type="presOf" srcId="{64CB11AD-D56E-B64D-8F42-3E62CE45E4F9}" destId="{E03975A7-18D8-CD42-9398-BBA7199D9831}" srcOrd="0" destOrd="0" presId="urn:microsoft.com/office/officeart/2005/8/layout/hierarchy2"/>
    <dgm:cxn modelId="{C7C3E869-409E-A445-BBD2-F4C0EB7DE460}" type="presOf" srcId="{BF18EFB3-9CED-EA41-A7BF-DEC24C25A21C}" destId="{8A4AE7B2-D089-F745-B60D-5670E411BA14}" srcOrd="0" destOrd="0" presId="urn:microsoft.com/office/officeart/2005/8/layout/hierarchy2"/>
    <dgm:cxn modelId="{7A40C67A-832D-9046-A8BA-CA92D57BAFBF}" type="presOf" srcId="{74CAD299-E295-BB47-ADC9-0F1A7750222E}" destId="{E57BD56F-B0BD-D340-8A32-BCFF868EFAC1}" srcOrd="0" destOrd="0" presId="urn:microsoft.com/office/officeart/2005/8/layout/hierarchy2"/>
    <dgm:cxn modelId="{D3D25A7E-5275-8E48-A19F-9119DB121F83}" type="presOf" srcId="{C7DDCA5D-FEAD-9948-856D-AB4535265404}" destId="{2ACA125A-4CC8-5B49-8650-0B22F9936B5F}" srcOrd="0" destOrd="0" presId="urn:microsoft.com/office/officeart/2005/8/layout/hierarchy2"/>
    <dgm:cxn modelId="{2924DB83-E212-5446-B54F-71CA57719EDD}" type="presOf" srcId="{1FB21E42-9DF1-774E-B053-3FB925298633}" destId="{86810BEA-8FB5-4041-9226-B4B25E87942E}" srcOrd="0" destOrd="0" presId="urn:microsoft.com/office/officeart/2005/8/layout/hierarchy2"/>
    <dgm:cxn modelId="{D9630585-18E5-CA47-9CA0-B29D59BD0DA4}" type="presOf" srcId="{64CB11AD-D56E-B64D-8F42-3E62CE45E4F9}" destId="{DD64A6CD-2FC5-A044-A8F3-A48615ED3901}" srcOrd="1" destOrd="0" presId="urn:microsoft.com/office/officeart/2005/8/layout/hierarchy2"/>
    <dgm:cxn modelId="{07142492-EF6A-3347-9380-AAC713E71E2E}" type="presOf" srcId="{C7DDCA5D-FEAD-9948-856D-AB4535265404}" destId="{0C2DF50E-2B2B-F14D-BF44-0C6A74288BA3}" srcOrd="1" destOrd="0" presId="urn:microsoft.com/office/officeart/2005/8/layout/hierarchy2"/>
    <dgm:cxn modelId="{D2883AA3-71B1-F04C-AC8C-F6E1021C6414}" srcId="{4EF5434D-2C30-6943-B052-21180B14DE99}" destId="{74CAD299-E295-BB47-ADC9-0F1A7750222E}" srcOrd="0" destOrd="0" parTransId="{A1CAC307-7C10-1C49-A006-DEA57DBE24A7}" sibTransId="{F7CB38BD-1E2D-8347-BE9A-37E573452180}"/>
    <dgm:cxn modelId="{7E0A76AF-940B-494F-8826-C56A0327A54C}" srcId="{74CAD299-E295-BB47-ADC9-0F1A7750222E}" destId="{DF8E7F83-0561-1947-904D-34370E6E100B}" srcOrd="4" destOrd="0" parTransId="{64CB11AD-D56E-B64D-8F42-3E62CE45E4F9}" sibTransId="{6E408049-962A-334A-8B41-4502D7BE8FE0}"/>
    <dgm:cxn modelId="{6B28EEB9-25EB-1E44-A5A5-2D758411D3E8}" type="presOf" srcId="{6CC8B618-B03A-6848-A970-D08484FF2F27}" destId="{FB79037D-0F20-D84E-81C6-C67B203AA234}" srcOrd="0" destOrd="0" presId="urn:microsoft.com/office/officeart/2005/8/layout/hierarchy2"/>
    <dgm:cxn modelId="{B854B8BA-037C-4546-8C4C-36DB24D021C3}" type="presOf" srcId="{BFCA0D22-3170-C143-A3E8-58216DB5C21F}" destId="{2BB5C13E-A8EF-3E4D-8A9B-2F56EABEA01A}" srcOrd="1" destOrd="0" presId="urn:microsoft.com/office/officeart/2005/8/layout/hierarchy2"/>
    <dgm:cxn modelId="{F3BA30CB-F621-A843-B93C-A1A80A7C10C6}" srcId="{74CAD299-E295-BB47-ADC9-0F1A7750222E}" destId="{1FB21E42-9DF1-774E-B053-3FB925298633}" srcOrd="3" destOrd="0" parTransId="{C7DDCA5D-FEAD-9948-856D-AB4535265404}" sibTransId="{DFA2060C-F634-4D41-9ACD-17194C5C3DDD}"/>
    <dgm:cxn modelId="{221237DD-9FEE-224B-870B-FA4FD9B0C7C3}" type="presOf" srcId="{AC619E1D-5959-B647-A8CA-A132911D4AF2}" destId="{E6370C57-4DDB-1A43-8D11-9EEF8DB6EF1E}" srcOrd="0" destOrd="0" presId="urn:microsoft.com/office/officeart/2005/8/layout/hierarchy2"/>
    <dgm:cxn modelId="{FC70D2E5-770C-C34E-B3CD-E73D191E736B}" srcId="{74CAD299-E295-BB47-ADC9-0F1A7750222E}" destId="{BF18EFB3-9CED-EA41-A7BF-DEC24C25A21C}" srcOrd="6" destOrd="0" parTransId="{31B24389-C20D-1444-9C0F-1FEFD2A0A314}" sibTransId="{6356AB50-0867-434E-AA1B-67087E9B8F97}"/>
    <dgm:cxn modelId="{3E4C6FF5-F5E7-9145-BD21-E2C77EE766E2}" srcId="{74CAD299-E295-BB47-ADC9-0F1A7750222E}" destId="{AC619E1D-5959-B647-A8CA-A132911D4AF2}" srcOrd="5" destOrd="0" parTransId="{BFCA0D22-3170-C143-A3E8-58216DB5C21F}" sibTransId="{A380DE80-E0D8-CB48-AE5B-023EB8D3C844}"/>
    <dgm:cxn modelId="{A269B5F6-15BF-D54B-8B9A-776EA4CBFA2C}" type="presOf" srcId="{31B24389-C20D-1444-9C0F-1FEFD2A0A314}" destId="{6B2E9A0C-DFDC-1C44-A4EB-8922CA0917A5}" srcOrd="0" destOrd="0" presId="urn:microsoft.com/office/officeart/2005/8/layout/hierarchy2"/>
    <dgm:cxn modelId="{5807D798-503D-B94A-8CE5-D4DD5C6C0129}" type="presParOf" srcId="{F42C7E69-E0B3-E940-9896-ED957EB95356}" destId="{2A397144-82B9-624E-AAA0-E7B5887ADE26}" srcOrd="0" destOrd="0" presId="urn:microsoft.com/office/officeart/2005/8/layout/hierarchy2"/>
    <dgm:cxn modelId="{C534AC09-09CE-7F40-8927-120558B6321A}" type="presParOf" srcId="{2A397144-82B9-624E-AAA0-E7B5887ADE26}" destId="{E57BD56F-B0BD-D340-8A32-BCFF868EFAC1}" srcOrd="0" destOrd="0" presId="urn:microsoft.com/office/officeart/2005/8/layout/hierarchy2"/>
    <dgm:cxn modelId="{4C5CD893-D61C-0B4C-9449-453F68B0A0C7}" type="presParOf" srcId="{2A397144-82B9-624E-AAA0-E7B5887ADE26}" destId="{3186C2B6-EF74-3145-B14F-EF8BDFDB4880}" srcOrd="1" destOrd="0" presId="urn:microsoft.com/office/officeart/2005/8/layout/hierarchy2"/>
    <dgm:cxn modelId="{AAF2E3B3-71E5-0744-B1F4-1145BC735EEF}" type="presParOf" srcId="{3186C2B6-EF74-3145-B14F-EF8BDFDB4880}" destId="{7430A3AF-E22A-1C4A-AFC3-5144DA9E5447}" srcOrd="0" destOrd="0" presId="urn:microsoft.com/office/officeart/2005/8/layout/hierarchy2"/>
    <dgm:cxn modelId="{75D3AF8F-1060-464D-B506-E16CD5867BFA}" type="presParOf" srcId="{7430A3AF-E22A-1C4A-AFC3-5144DA9E5447}" destId="{B717E323-423D-C94D-9682-51A953BC55A7}" srcOrd="0" destOrd="0" presId="urn:microsoft.com/office/officeart/2005/8/layout/hierarchy2"/>
    <dgm:cxn modelId="{41894F62-8429-DB44-8F4E-848A61911EB8}" type="presParOf" srcId="{3186C2B6-EF74-3145-B14F-EF8BDFDB4880}" destId="{35E27360-5102-4C4E-A045-B71D6C90F7A9}" srcOrd="1" destOrd="0" presId="urn:microsoft.com/office/officeart/2005/8/layout/hierarchy2"/>
    <dgm:cxn modelId="{6489BD3E-63AF-E445-B871-495662D47835}" type="presParOf" srcId="{35E27360-5102-4C4E-A045-B71D6C90F7A9}" destId="{6A57ED54-2027-5549-80CB-F55E3C90B1D7}" srcOrd="0" destOrd="0" presId="urn:microsoft.com/office/officeart/2005/8/layout/hierarchy2"/>
    <dgm:cxn modelId="{11515070-22DE-884B-9B33-9AA4E339E503}" type="presParOf" srcId="{35E27360-5102-4C4E-A045-B71D6C90F7A9}" destId="{980892F6-5915-734D-95FC-D0B67F1FC87A}" srcOrd="1" destOrd="0" presId="urn:microsoft.com/office/officeart/2005/8/layout/hierarchy2"/>
    <dgm:cxn modelId="{50756546-CAAF-CA4C-82B5-B6633AC8215A}" type="presParOf" srcId="{3186C2B6-EF74-3145-B14F-EF8BDFDB4880}" destId="{7141FF75-313F-1B45-BDF2-CCA654C21267}" srcOrd="2" destOrd="0" presId="urn:microsoft.com/office/officeart/2005/8/layout/hierarchy2"/>
    <dgm:cxn modelId="{EE642EF6-1048-4144-8591-14A42B6B3F6B}" type="presParOf" srcId="{7141FF75-313F-1B45-BDF2-CCA654C21267}" destId="{8995BA97-E92C-FD4F-8436-F552F8FF7702}" srcOrd="0" destOrd="0" presId="urn:microsoft.com/office/officeart/2005/8/layout/hierarchy2"/>
    <dgm:cxn modelId="{B172F355-8000-6F4B-B6E4-0C61564E0C51}" type="presParOf" srcId="{3186C2B6-EF74-3145-B14F-EF8BDFDB4880}" destId="{D8EEED25-9AFE-D943-AD81-6DBE4F096C93}" srcOrd="3" destOrd="0" presId="urn:microsoft.com/office/officeart/2005/8/layout/hierarchy2"/>
    <dgm:cxn modelId="{CFE30DF1-BACD-0B46-8637-6B78D8C6D729}" type="presParOf" srcId="{D8EEED25-9AFE-D943-AD81-6DBE4F096C93}" destId="{FB79037D-0F20-D84E-81C6-C67B203AA234}" srcOrd="0" destOrd="0" presId="urn:microsoft.com/office/officeart/2005/8/layout/hierarchy2"/>
    <dgm:cxn modelId="{7C46BFCF-9A16-B54F-93EC-FCD67F6EF3AE}" type="presParOf" srcId="{D8EEED25-9AFE-D943-AD81-6DBE4F096C93}" destId="{D160C33E-6141-204C-B3AB-590944637069}" srcOrd="1" destOrd="0" presId="urn:microsoft.com/office/officeart/2005/8/layout/hierarchy2"/>
    <dgm:cxn modelId="{D6535A13-E409-4C43-A795-DE1F72AF89B3}" type="presParOf" srcId="{3186C2B6-EF74-3145-B14F-EF8BDFDB4880}" destId="{F5B6BFF0-44E4-7D43-A257-EB4C4AED1811}" srcOrd="4" destOrd="0" presId="urn:microsoft.com/office/officeart/2005/8/layout/hierarchy2"/>
    <dgm:cxn modelId="{21543934-7ED6-F04C-9F33-B2755E3E2BA7}" type="presParOf" srcId="{F5B6BFF0-44E4-7D43-A257-EB4C4AED1811}" destId="{903FF9FB-91E7-B540-B156-AEAAC7E87ED0}" srcOrd="0" destOrd="0" presId="urn:microsoft.com/office/officeart/2005/8/layout/hierarchy2"/>
    <dgm:cxn modelId="{ABCEA8CE-04D9-5949-8FFB-EBAD07A9EC13}" type="presParOf" srcId="{3186C2B6-EF74-3145-B14F-EF8BDFDB4880}" destId="{CE2AEB10-80F5-B740-A3B8-9C8459BF328B}" srcOrd="5" destOrd="0" presId="urn:microsoft.com/office/officeart/2005/8/layout/hierarchy2"/>
    <dgm:cxn modelId="{CDD927CF-F6AB-2943-A7FC-2F0059EFA569}" type="presParOf" srcId="{CE2AEB10-80F5-B740-A3B8-9C8459BF328B}" destId="{41642D8B-75CF-314F-B14D-698C4F09077E}" srcOrd="0" destOrd="0" presId="urn:microsoft.com/office/officeart/2005/8/layout/hierarchy2"/>
    <dgm:cxn modelId="{4E71B918-486E-A04B-822B-FE87BEC924A0}" type="presParOf" srcId="{CE2AEB10-80F5-B740-A3B8-9C8459BF328B}" destId="{15DB703E-91E8-5547-AE46-54D6205CD78F}" srcOrd="1" destOrd="0" presId="urn:microsoft.com/office/officeart/2005/8/layout/hierarchy2"/>
    <dgm:cxn modelId="{DC0BA0C7-BBCF-B147-95E7-E9769B1D8279}" type="presParOf" srcId="{3186C2B6-EF74-3145-B14F-EF8BDFDB4880}" destId="{2ACA125A-4CC8-5B49-8650-0B22F9936B5F}" srcOrd="6" destOrd="0" presId="urn:microsoft.com/office/officeart/2005/8/layout/hierarchy2"/>
    <dgm:cxn modelId="{8AFC67E5-CC71-554B-B56D-0ED63B23DAEA}" type="presParOf" srcId="{2ACA125A-4CC8-5B49-8650-0B22F9936B5F}" destId="{0C2DF50E-2B2B-F14D-BF44-0C6A74288BA3}" srcOrd="0" destOrd="0" presId="urn:microsoft.com/office/officeart/2005/8/layout/hierarchy2"/>
    <dgm:cxn modelId="{036375A6-CEA5-E745-BAFE-7578D2868E70}" type="presParOf" srcId="{3186C2B6-EF74-3145-B14F-EF8BDFDB4880}" destId="{24C34384-8967-3B4B-987F-D41912A19043}" srcOrd="7" destOrd="0" presId="urn:microsoft.com/office/officeart/2005/8/layout/hierarchy2"/>
    <dgm:cxn modelId="{3DA6DE98-242B-2248-9E11-B666E7F59992}" type="presParOf" srcId="{24C34384-8967-3B4B-987F-D41912A19043}" destId="{86810BEA-8FB5-4041-9226-B4B25E87942E}" srcOrd="0" destOrd="0" presId="urn:microsoft.com/office/officeart/2005/8/layout/hierarchy2"/>
    <dgm:cxn modelId="{C3CCB71D-8D04-DE49-A6DB-6EFDBE2C5400}" type="presParOf" srcId="{24C34384-8967-3B4B-987F-D41912A19043}" destId="{FDEC9D7E-BB54-3F4D-A506-C49A80982CBA}" srcOrd="1" destOrd="0" presId="urn:microsoft.com/office/officeart/2005/8/layout/hierarchy2"/>
    <dgm:cxn modelId="{0548171D-6A96-6341-8592-6035B455CBC7}" type="presParOf" srcId="{3186C2B6-EF74-3145-B14F-EF8BDFDB4880}" destId="{E03975A7-18D8-CD42-9398-BBA7199D9831}" srcOrd="8" destOrd="0" presId="urn:microsoft.com/office/officeart/2005/8/layout/hierarchy2"/>
    <dgm:cxn modelId="{59053271-3822-0048-B11A-2CFCC92C6F83}" type="presParOf" srcId="{E03975A7-18D8-CD42-9398-BBA7199D9831}" destId="{DD64A6CD-2FC5-A044-A8F3-A48615ED3901}" srcOrd="0" destOrd="0" presId="urn:microsoft.com/office/officeart/2005/8/layout/hierarchy2"/>
    <dgm:cxn modelId="{BC0B0DDA-AAD1-D641-ADCD-C749B9C1F66F}" type="presParOf" srcId="{3186C2B6-EF74-3145-B14F-EF8BDFDB4880}" destId="{AE856240-D091-EE49-B4E2-1D568EE6472F}" srcOrd="9" destOrd="0" presId="urn:microsoft.com/office/officeart/2005/8/layout/hierarchy2"/>
    <dgm:cxn modelId="{F6D59134-2373-F141-ACE2-C3DF0A3182F6}" type="presParOf" srcId="{AE856240-D091-EE49-B4E2-1D568EE6472F}" destId="{53DF3207-87DD-5D47-8742-A33247FF952A}" srcOrd="0" destOrd="0" presId="urn:microsoft.com/office/officeart/2005/8/layout/hierarchy2"/>
    <dgm:cxn modelId="{1AA84C58-CD9A-4045-873B-C8D2029876D3}" type="presParOf" srcId="{AE856240-D091-EE49-B4E2-1D568EE6472F}" destId="{CB3FB03A-A048-FB4D-8846-A72244ED0956}" srcOrd="1" destOrd="0" presId="urn:microsoft.com/office/officeart/2005/8/layout/hierarchy2"/>
    <dgm:cxn modelId="{9AD27176-878D-6A49-8A96-D627EFDC4B00}" type="presParOf" srcId="{3186C2B6-EF74-3145-B14F-EF8BDFDB4880}" destId="{5D10EE73-9294-314D-BA37-733FCF32CAAC}" srcOrd="10" destOrd="0" presId="urn:microsoft.com/office/officeart/2005/8/layout/hierarchy2"/>
    <dgm:cxn modelId="{B4BD1BE1-E9D9-404B-A37F-BC7812ED79A0}" type="presParOf" srcId="{5D10EE73-9294-314D-BA37-733FCF32CAAC}" destId="{2BB5C13E-A8EF-3E4D-8A9B-2F56EABEA01A}" srcOrd="0" destOrd="0" presId="urn:microsoft.com/office/officeart/2005/8/layout/hierarchy2"/>
    <dgm:cxn modelId="{DF094CA8-4ED1-CE45-AC76-A7242302BBD3}" type="presParOf" srcId="{3186C2B6-EF74-3145-B14F-EF8BDFDB4880}" destId="{98EFBF2B-071A-2842-8513-272976C5B333}" srcOrd="11" destOrd="0" presId="urn:microsoft.com/office/officeart/2005/8/layout/hierarchy2"/>
    <dgm:cxn modelId="{574E6A21-7EDB-074C-B1A4-CE2D32FB7DED}" type="presParOf" srcId="{98EFBF2B-071A-2842-8513-272976C5B333}" destId="{E6370C57-4DDB-1A43-8D11-9EEF8DB6EF1E}" srcOrd="0" destOrd="0" presId="urn:microsoft.com/office/officeart/2005/8/layout/hierarchy2"/>
    <dgm:cxn modelId="{C44164D6-71AA-7840-8732-0843E70FD820}" type="presParOf" srcId="{98EFBF2B-071A-2842-8513-272976C5B333}" destId="{51002F0C-67CC-7E46-AFD0-A9E88A9A4C3A}" srcOrd="1" destOrd="0" presId="urn:microsoft.com/office/officeart/2005/8/layout/hierarchy2"/>
    <dgm:cxn modelId="{E306DC9F-927E-3842-B5AD-91A7C4B7DB12}" type="presParOf" srcId="{3186C2B6-EF74-3145-B14F-EF8BDFDB4880}" destId="{6B2E9A0C-DFDC-1C44-A4EB-8922CA0917A5}" srcOrd="12" destOrd="0" presId="urn:microsoft.com/office/officeart/2005/8/layout/hierarchy2"/>
    <dgm:cxn modelId="{B0291A7D-A23A-6C48-B66F-95488BD00926}" type="presParOf" srcId="{6B2E9A0C-DFDC-1C44-A4EB-8922CA0917A5}" destId="{A4FF250B-6B77-F64E-9E01-7F02ED5FBD26}" srcOrd="0" destOrd="0" presId="urn:microsoft.com/office/officeart/2005/8/layout/hierarchy2"/>
    <dgm:cxn modelId="{1CD0A813-6348-7145-84A5-0E61CF0B94BC}" type="presParOf" srcId="{3186C2B6-EF74-3145-B14F-EF8BDFDB4880}" destId="{F6D4780B-6337-284B-B568-E30708D78C1A}" srcOrd="13" destOrd="0" presId="urn:microsoft.com/office/officeart/2005/8/layout/hierarchy2"/>
    <dgm:cxn modelId="{24559030-B8AE-8B4C-ACE0-FE00C3950BB6}" type="presParOf" srcId="{F6D4780B-6337-284B-B568-E30708D78C1A}" destId="{8A4AE7B2-D089-F745-B60D-5670E411BA14}" srcOrd="0" destOrd="0" presId="urn:microsoft.com/office/officeart/2005/8/layout/hierarchy2"/>
    <dgm:cxn modelId="{40B7C346-6E0F-A14A-9EE6-DC1AD76D3CAC}" type="presParOf" srcId="{F6D4780B-6337-284B-B568-E30708D78C1A}" destId="{3961121C-1B4A-684B-A035-F5146635E1F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F5434D-2C30-6943-B052-21180B14DE99}" type="doc">
      <dgm:prSet loTypeId="urn:microsoft.com/office/officeart/2005/8/layout/hierarchy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B6D7459-5A3C-3848-ADCC-6557072F9823}" type="asst">
      <dgm:prSet phldrT="[Text]"/>
      <dgm:spPr/>
      <dgm:t>
        <a:bodyPr/>
        <a:lstStyle/>
        <a:p>
          <a:r>
            <a:rPr lang="en-US" dirty="0" err="1"/>
            <a:t>QWidget</a:t>
          </a:r>
          <a:endParaRPr lang="en-US" dirty="0"/>
        </a:p>
      </dgm:t>
    </dgm:pt>
    <dgm:pt modelId="{955BD644-15F8-A94D-8C94-C45024815508}" type="parTrans" cxnId="{F7921944-4F66-3741-886F-5052AAAB65AE}">
      <dgm:prSet/>
      <dgm:spPr/>
      <dgm:t>
        <a:bodyPr/>
        <a:lstStyle/>
        <a:p>
          <a:endParaRPr lang="en-US"/>
        </a:p>
      </dgm:t>
    </dgm:pt>
    <dgm:pt modelId="{D1A1913E-44D1-2447-A467-0CDFFF24E84C}" type="sibTrans" cxnId="{F7921944-4F66-3741-886F-5052AAAB65AE}">
      <dgm:prSet/>
      <dgm:spPr/>
      <dgm:t>
        <a:bodyPr/>
        <a:lstStyle/>
        <a:p>
          <a:endParaRPr lang="en-US"/>
        </a:p>
      </dgm:t>
    </dgm:pt>
    <dgm:pt modelId="{D59834B4-2754-9245-8F3C-3C22D1B704D7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card</a:t>
          </a:r>
        </a:p>
      </dgm:t>
    </dgm:pt>
    <dgm:pt modelId="{F3F30630-2DC7-EB41-8CDC-34EA4B1B21AF}" type="parTrans" cxnId="{410A7FA4-F3EE-7544-B2DD-B0721643F6FC}">
      <dgm:prSet/>
      <dgm:spPr>
        <a:ln>
          <a:headEnd type="none"/>
          <a:tailEnd type="stealth" w="lg" len="med"/>
        </a:ln>
      </dgm:spPr>
      <dgm:t>
        <a:bodyPr/>
        <a:lstStyle/>
        <a:p>
          <a:endParaRPr lang="en-US"/>
        </a:p>
      </dgm:t>
    </dgm:pt>
    <dgm:pt modelId="{0BD154F9-1245-1B4D-9D82-6913BEA77D1C}" type="sibTrans" cxnId="{410A7FA4-F3EE-7544-B2DD-B0721643F6FC}">
      <dgm:prSet/>
      <dgm:spPr/>
      <dgm:t>
        <a:bodyPr/>
        <a:lstStyle/>
        <a:p>
          <a:endParaRPr lang="en-US"/>
        </a:p>
      </dgm:t>
    </dgm:pt>
    <dgm:pt modelId="{F42C7E69-E0B3-E940-9896-ED957EB95356}" type="pres">
      <dgm:prSet presAssocID="{4EF5434D-2C30-6943-B052-21180B14DE9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2E753A4-55CB-8D46-A227-E4A3C242C131}" type="pres">
      <dgm:prSet presAssocID="{1B6D7459-5A3C-3848-ADCC-6557072F9823}" presName="root1" presStyleCnt="0"/>
      <dgm:spPr/>
    </dgm:pt>
    <dgm:pt modelId="{227C7999-5D48-0C4E-8111-6087A62E4DC9}" type="pres">
      <dgm:prSet presAssocID="{1B6D7459-5A3C-3848-ADCC-6557072F9823}" presName="LevelOneTextNode" presStyleLbl="node0" presStyleIdx="0" presStyleCnt="1">
        <dgm:presLayoutVars>
          <dgm:chPref val="3"/>
        </dgm:presLayoutVars>
      </dgm:prSet>
      <dgm:spPr/>
    </dgm:pt>
    <dgm:pt modelId="{6F57C3CB-3C5B-884F-80CE-0E52794FB9AA}" type="pres">
      <dgm:prSet presAssocID="{1B6D7459-5A3C-3848-ADCC-6557072F9823}" presName="level2hierChild" presStyleCnt="0"/>
      <dgm:spPr/>
    </dgm:pt>
    <dgm:pt modelId="{17A82D06-7AFB-EE47-89C6-9F1805ED6BB2}" type="pres">
      <dgm:prSet presAssocID="{F3F30630-2DC7-EB41-8CDC-34EA4B1B21AF}" presName="conn2-1" presStyleLbl="parChTrans1D2" presStyleIdx="0" presStyleCnt="1"/>
      <dgm:spPr/>
    </dgm:pt>
    <dgm:pt modelId="{0824DD91-FF78-CC48-BE7B-88D150BBB369}" type="pres">
      <dgm:prSet presAssocID="{F3F30630-2DC7-EB41-8CDC-34EA4B1B21AF}" presName="connTx" presStyleLbl="parChTrans1D2" presStyleIdx="0" presStyleCnt="1"/>
      <dgm:spPr/>
    </dgm:pt>
    <dgm:pt modelId="{DDA2752E-A878-EC42-B7C5-C0EA9E34DCD1}" type="pres">
      <dgm:prSet presAssocID="{D59834B4-2754-9245-8F3C-3C22D1B704D7}" presName="root2" presStyleCnt="0"/>
      <dgm:spPr/>
    </dgm:pt>
    <dgm:pt modelId="{D69B26D3-4F6F-AC40-80D5-2C580CF6DAA7}" type="pres">
      <dgm:prSet presAssocID="{D59834B4-2754-9245-8F3C-3C22D1B704D7}" presName="LevelTwoTextNode" presStyleLbl="node2" presStyleIdx="0" presStyleCnt="1">
        <dgm:presLayoutVars>
          <dgm:chPref val="3"/>
        </dgm:presLayoutVars>
      </dgm:prSet>
      <dgm:spPr/>
    </dgm:pt>
    <dgm:pt modelId="{FF98B5AC-5380-3242-95E1-FCCFF868C2F3}" type="pres">
      <dgm:prSet presAssocID="{D59834B4-2754-9245-8F3C-3C22D1B704D7}" presName="level3hierChild" presStyleCnt="0"/>
      <dgm:spPr/>
    </dgm:pt>
  </dgm:ptLst>
  <dgm:cxnLst>
    <dgm:cxn modelId="{7AE49013-477F-B543-9AFC-4145F30DC4EA}" type="presOf" srcId="{4EF5434D-2C30-6943-B052-21180B14DE99}" destId="{F42C7E69-E0B3-E940-9896-ED957EB95356}" srcOrd="0" destOrd="0" presId="urn:microsoft.com/office/officeart/2005/8/layout/hierarchy2"/>
    <dgm:cxn modelId="{F7921944-4F66-3741-886F-5052AAAB65AE}" srcId="{4EF5434D-2C30-6943-B052-21180B14DE99}" destId="{1B6D7459-5A3C-3848-ADCC-6557072F9823}" srcOrd="0" destOrd="0" parTransId="{955BD644-15F8-A94D-8C94-C45024815508}" sibTransId="{D1A1913E-44D1-2447-A467-0CDFFF24E84C}"/>
    <dgm:cxn modelId="{3742F64E-C772-4A4C-8F63-704AE6F12808}" type="presOf" srcId="{D59834B4-2754-9245-8F3C-3C22D1B704D7}" destId="{D69B26D3-4F6F-AC40-80D5-2C580CF6DAA7}" srcOrd="0" destOrd="0" presId="urn:microsoft.com/office/officeart/2005/8/layout/hierarchy2"/>
    <dgm:cxn modelId="{CCE85360-EC97-114C-9603-54E2D36596C1}" type="presOf" srcId="{1B6D7459-5A3C-3848-ADCC-6557072F9823}" destId="{227C7999-5D48-0C4E-8111-6087A62E4DC9}" srcOrd="0" destOrd="0" presId="urn:microsoft.com/office/officeart/2005/8/layout/hierarchy2"/>
    <dgm:cxn modelId="{4C9C8670-0E96-4342-82DF-C207616C133F}" type="presOf" srcId="{F3F30630-2DC7-EB41-8CDC-34EA4B1B21AF}" destId="{17A82D06-7AFB-EE47-89C6-9F1805ED6BB2}" srcOrd="0" destOrd="0" presId="urn:microsoft.com/office/officeart/2005/8/layout/hierarchy2"/>
    <dgm:cxn modelId="{42EEC89F-182C-644A-B96F-93AF25E3279F}" type="presOf" srcId="{F3F30630-2DC7-EB41-8CDC-34EA4B1B21AF}" destId="{0824DD91-FF78-CC48-BE7B-88D150BBB369}" srcOrd="1" destOrd="0" presId="urn:microsoft.com/office/officeart/2005/8/layout/hierarchy2"/>
    <dgm:cxn modelId="{410A7FA4-F3EE-7544-B2DD-B0721643F6FC}" srcId="{1B6D7459-5A3C-3848-ADCC-6557072F9823}" destId="{D59834B4-2754-9245-8F3C-3C22D1B704D7}" srcOrd="0" destOrd="0" parTransId="{F3F30630-2DC7-EB41-8CDC-34EA4B1B21AF}" sibTransId="{0BD154F9-1245-1B4D-9D82-6913BEA77D1C}"/>
    <dgm:cxn modelId="{01D33C9F-2DB4-C648-B85D-C9768688F9DC}" type="presParOf" srcId="{F42C7E69-E0B3-E940-9896-ED957EB95356}" destId="{42E753A4-55CB-8D46-A227-E4A3C242C131}" srcOrd="0" destOrd="0" presId="urn:microsoft.com/office/officeart/2005/8/layout/hierarchy2"/>
    <dgm:cxn modelId="{3230E6D3-806F-A64F-BADA-EA63031D299A}" type="presParOf" srcId="{42E753A4-55CB-8D46-A227-E4A3C242C131}" destId="{227C7999-5D48-0C4E-8111-6087A62E4DC9}" srcOrd="0" destOrd="0" presId="urn:microsoft.com/office/officeart/2005/8/layout/hierarchy2"/>
    <dgm:cxn modelId="{59E0A318-0AF3-6E48-B28E-C4A530412912}" type="presParOf" srcId="{42E753A4-55CB-8D46-A227-E4A3C242C131}" destId="{6F57C3CB-3C5B-884F-80CE-0E52794FB9AA}" srcOrd="1" destOrd="0" presId="urn:microsoft.com/office/officeart/2005/8/layout/hierarchy2"/>
    <dgm:cxn modelId="{4BA5CD14-46B7-2E48-B620-B8CD6578C0CD}" type="presParOf" srcId="{6F57C3CB-3C5B-884F-80CE-0E52794FB9AA}" destId="{17A82D06-7AFB-EE47-89C6-9F1805ED6BB2}" srcOrd="0" destOrd="0" presId="urn:microsoft.com/office/officeart/2005/8/layout/hierarchy2"/>
    <dgm:cxn modelId="{4CEE6B10-C9E8-F745-B4DD-C2CD96D22667}" type="presParOf" srcId="{17A82D06-7AFB-EE47-89C6-9F1805ED6BB2}" destId="{0824DD91-FF78-CC48-BE7B-88D150BBB369}" srcOrd="0" destOrd="0" presId="urn:microsoft.com/office/officeart/2005/8/layout/hierarchy2"/>
    <dgm:cxn modelId="{2D892430-BB8F-7543-AC41-8697B9A2BD11}" type="presParOf" srcId="{6F57C3CB-3C5B-884F-80CE-0E52794FB9AA}" destId="{DDA2752E-A878-EC42-B7C5-C0EA9E34DCD1}" srcOrd="1" destOrd="0" presId="urn:microsoft.com/office/officeart/2005/8/layout/hierarchy2"/>
    <dgm:cxn modelId="{B566BC83-257D-9849-889B-D408894C296F}" type="presParOf" srcId="{DDA2752E-A878-EC42-B7C5-C0EA9E34DCD1}" destId="{D69B26D3-4F6F-AC40-80D5-2C580CF6DAA7}" srcOrd="0" destOrd="0" presId="urn:microsoft.com/office/officeart/2005/8/layout/hierarchy2"/>
    <dgm:cxn modelId="{30C90653-4270-364D-98FC-A662C340C3E0}" type="presParOf" srcId="{DDA2752E-A878-EC42-B7C5-C0EA9E34DCD1}" destId="{FF98B5AC-5380-3242-95E1-FCCFF868C2F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6C33E5-DDD0-2E45-ADD5-CE5EA3701179}" type="doc">
      <dgm:prSet loTypeId="urn:microsoft.com/office/officeart/2005/8/layout/arrow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C8A83F-ACD5-5C4C-85CB-2B367C2E5020}">
      <dgm:prSet phldrT="[Text]"/>
      <dgm:spPr/>
      <dgm:t>
        <a:bodyPr/>
        <a:lstStyle/>
        <a:p>
          <a:r>
            <a:rPr lang="en-US" altLang="zh-CN" dirty="0"/>
            <a:t>True:</a:t>
          </a:r>
        </a:p>
        <a:p>
          <a:r>
            <a:rPr lang="en-US" altLang="zh-CN" dirty="0"/>
            <a:t>Signal</a:t>
          </a:r>
          <a:r>
            <a:rPr lang="zh-CN" altLang="en-US" dirty="0"/>
            <a:t> </a:t>
          </a:r>
          <a:r>
            <a:rPr lang="en-US" altLang="zh-CN" dirty="0"/>
            <a:t>blocked</a:t>
          </a:r>
          <a:endParaRPr lang="en-US" dirty="0"/>
        </a:p>
      </dgm:t>
    </dgm:pt>
    <dgm:pt modelId="{5489B051-672E-1B48-992E-F32720DD38B8}" type="parTrans" cxnId="{38A6126D-B767-3842-B0C7-57419A7E694A}">
      <dgm:prSet/>
      <dgm:spPr/>
      <dgm:t>
        <a:bodyPr/>
        <a:lstStyle/>
        <a:p>
          <a:endParaRPr lang="en-US"/>
        </a:p>
      </dgm:t>
    </dgm:pt>
    <dgm:pt modelId="{23BA3477-A70A-3F47-B9C0-4F09A9508063}" type="sibTrans" cxnId="{38A6126D-B767-3842-B0C7-57419A7E694A}">
      <dgm:prSet/>
      <dgm:spPr/>
      <dgm:t>
        <a:bodyPr/>
        <a:lstStyle/>
        <a:p>
          <a:endParaRPr lang="en-US"/>
        </a:p>
      </dgm:t>
    </dgm:pt>
    <dgm:pt modelId="{6A14B7BD-9E2E-0348-8DDF-A8E9622284F7}">
      <dgm:prSet phldrT="[Text]"/>
      <dgm:spPr/>
      <dgm:t>
        <a:bodyPr/>
        <a:lstStyle/>
        <a:p>
          <a:r>
            <a:rPr lang="en-US" altLang="zh-CN" dirty="0"/>
            <a:t>False:</a:t>
          </a:r>
        </a:p>
        <a:p>
          <a:r>
            <a:rPr lang="en-US" altLang="zh-CN" dirty="0"/>
            <a:t>Signal</a:t>
          </a:r>
          <a:r>
            <a:rPr lang="zh-CN" altLang="en-US" dirty="0"/>
            <a:t> </a:t>
          </a:r>
          <a:r>
            <a:rPr lang="en-US" altLang="zh-CN" dirty="0"/>
            <a:t>passed</a:t>
          </a:r>
          <a:r>
            <a:rPr lang="zh-CN" altLang="en-US" dirty="0"/>
            <a:t> </a:t>
          </a:r>
          <a:r>
            <a:rPr lang="en-US" altLang="zh-CN" dirty="0"/>
            <a:t>on</a:t>
          </a:r>
          <a:r>
            <a:rPr lang="zh-CN" altLang="en-US" dirty="0"/>
            <a:t> </a:t>
          </a:r>
          <a:endParaRPr lang="en-US" dirty="0"/>
        </a:p>
      </dgm:t>
    </dgm:pt>
    <dgm:pt modelId="{21DE47F9-5636-B642-A74B-2413674B8A9B}" type="parTrans" cxnId="{6F65EDEF-4ABC-0948-9B06-1F3DDBA096D1}">
      <dgm:prSet/>
      <dgm:spPr/>
      <dgm:t>
        <a:bodyPr/>
        <a:lstStyle/>
        <a:p>
          <a:endParaRPr lang="en-US"/>
        </a:p>
      </dgm:t>
    </dgm:pt>
    <dgm:pt modelId="{8E09343C-6015-E148-B803-A784AFCEDCC1}" type="sibTrans" cxnId="{6F65EDEF-4ABC-0948-9B06-1F3DDBA096D1}">
      <dgm:prSet/>
      <dgm:spPr/>
      <dgm:t>
        <a:bodyPr/>
        <a:lstStyle/>
        <a:p>
          <a:endParaRPr lang="en-US"/>
        </a:p>
      </dgm:t>
    </dgm:pt>
    <dgm:pt modelId="{84E50AA4-E26A-8244-9DDF-9272EA3B87F3}" type="pres">
      <dgm:prSet presAssocID="{366C33E5-DDD0-2E45-ADD5-CE5EA3701179}" presName="cycle" presStyleCnt="0">
        <dgm:presLayoutVars>
          <dgm:dir/>
          <dgm:resizeHandles val="exact"/>
        </dgm:presLayoutVars>
      </dgm:prSet>
      <dgm:spPr/>
    </dgm:pt>
    <dgm:pt modelId="{1BEAAA2A-063B-D341-94FF-C4557C52B5A6}" type="pres">
      <dgm:prSet presAssocID="{93C8A83F-ACD5-5C4C-85CB-2B367C2E5020}" presName="arrow" presStyleLbl="node1" presStyleIdx="0" presStyleCnt="2">
        <dgm:presLayoutVars>
          <dgm:bulletEnabled val="1"/>
        </dgm:presLayoutVars>
      </dgm:prSet>
      <dgm:spPr/>
    </dgm:pt>
    <dgm:pt modelId="{34FAAF76-6B07-2E4C-930F-BAE102F1E351}" type="pres">
      <dgm:prSet presAssocID="{6A14B7BD-9E2E-0348-8DDF-A8E9622284F7}" presName="arrow" presStyleLbl="node1" presStyleIdx="1" presStyleCnt="2">
        <dgm:presLayoutVars>
          <dgm:bulletEnabled val="1"/>
        </dgm:presLayoutVars>
      </dgm:prSet>
      <dgm:spPr/>
    </dgm:pt>
  </dgm:ptLst>
  <dgm:cxnLst>
    <dgm:cxn modelId="{75B86418-A5B8-A940-9BBA-64A45C6DFC2C}" type="presOf" srcId="{93C8A83F-ACD5-5C4C-85CB-2B367C2E5020}" destId="{1BEAAA2A-063B-D341-94FF-C4557C52B5A6}" srcOrd="0" destOrd="0" presId="urn:microsoft.com/office/officeart/2005/8/layout/arrow1"/>
    <dgm:cxn modelId="{38A6126D-B767-3842-B0C7-57419A7E694A}" srcId="{366C33E5-DDD0-2E45-ADD5-CE5EA3701179}" destId="{93C8A83F-ACD5-5C4C-85CB-2B367C2E5020}" srcOrd="0" destOrd="0" parTransId="{5489B051-672E-1B48-992E-F32720DD38B8}" sibTransId="{23BA3477-A70A-3F47-B9C0-4F09A9508063}"/>
    <dgm:cxn modelId="{6F65EDEF-4ABC-0948-9B06-1F3DDBA096D1}" srcId="{366C33E5-DDD0-2E45-ADD5-CE5EA3701179}" destId="{6A14B7BD-9E2E-0348-8DDF-A8E9622284F7}" srcOrd="1" destOrd="0" parTransId="{21DE47F9-5636-B642-A74B-2413674B8A9B}" sibTransId="{8E09343C-6015-E148-B803-A784AFCEDCC1}"/>
    <dgm:cxn modelId="{5B8C1EF6-6AA4-F147-B0D7-70C0D37D4791}" type="presOf" srcId="{6A14B7BD-9E2E-0348-8DDF-A8E9622284F7}" destId="{34FAAF76-6B07-2E4C-930F-BAE102F1E351}" srcOrd="0" destOrd="0" presId="urn:microsoft.com/office/officeart/2005/8/layout/arrow1"/>
    <dgm:cxn modelId="{8A331FFC-345C-F040-8A27-98BD46D18086}" type="presOf" srcId="{366C33E5-DDD0-2E45-ADD5-CE5EA3701179}" destId="{84E50AA4-E26A-8244-9DDF-9272EA3B87F3}" srcOrd="0" destOrd="0" presId="urn:microsoft.com/office/officeart/2005/8/layout/arrow1"/>
    <dgm:cxn modelId="{EAADD8E1-6E51-D94C-AE22-CC9A7F108FD0}" type="presParOf" srcId="{84E50AA4-E26A-8244-9DDF-9272EA3B87F3}" destId="{1BEAAA2A-063B-D341-94FF-C4557C52B5A6}" srcOrd="0" destOrd="0" presId="urn:microsoft.com/office/officeart/2005/8/layout/arrow1"/>
    <dgm:cxn modelId="{8E0D15D6-892F-4E47-94FF-89BCF03E4496}" type="presParOf" srcId="{84E50AA4-E26A-8244-9DDF-9272EA3B87F3}" destId="{34FAAF76-6B07-2E4C-930F-BAE102F1E351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944E0-B2A7-5342-BC8E-A41D7B448E50}">
      <dsp:nvSpPr>
        <dsp:cNvPr id="0" name=""/>
        <dsp:cNvSpPr/>
      </dsp:nvSpPr>
      <dsp:spPr>
        <a:xfrm>
          <a:off x="4995" y="1986963"/>
          <a:ext cx="2242218" cy="4606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QObject</a:t>
          </a:r>
          <a:endParaRPr lang="en-US" sz="1700" kern="1200" dirty="0"/>
        </a:p>
      </dsp:txBody>
      <dsp:txXfrm>
        <a:off x="18486" y="2000454"/>
        <a:ext cx="2215236" cy="433622"/>
      </dsp:txXfrm>
    </dsp:sp>
    <dsp:sp modelId="{0A4EFA75-F29B-B64E-9A45-E0BB8F6C05AC}">
      <dsp:nvSpPr>
        <dsp:cNvPr id="0" name=""/>
        <dsp:cNvSpPr/>
      </dsp:nvSpPr>
      <dsp:spPr>
        <a:xfrm>
          <a:off x="2247214" y="2204301"/>
          <a:ext cx="612464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12464" y="129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8134" y="2201954"/>
        <a:ext cx="30623" cy="30623"/>
      </dsp:txXfrm>
    </dsp:sp>
    <dsp:sp modelId="{C53ECDCF-EEA4-E247-80D5-8D651875C90C}">
      <dsp:nvSpPr>
        <dsp:cNvPr id="0" name=""/>
        <dsp:cNvSpPr/>
      </dsp:nvSpPr>
      <dsp:spPr>
        <a:xfrm>
          <a:off x="2859679" y="1834475"/>
          <a:ext cx="1531162" cy="765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QWidget</a:t>
          </a:r>
          <a:endParaRPr lang="en-US" sz="1700" kern="1200" dirty="0"/>
        </a:p>
      </dsp:txBody>
      <dsp:txXfrm>
        <a:off x="2882102" y="1856898"/>
        <a:ext cx="1486316" cy="720735"/>
      </dsp:txXfrm>
    </dsp:sp>
    <dsp:sp modelId="{17A82D06-7AFB-EE47-89C6-9F1805ED6BB2}">
      <dsp:nvSpPr>
        <dsp:cNvPr id="0" name=""/>
        <dsp:cNvSpPr/>
      </dsp:nvSpPr>
      <dsp:spPr>
        <a:xfrm rot="19457599">
          <a:off x="4319947" y="1984197"/>
          <a:ext cx="75425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54252" y="12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8217" y="1978304"/>
        <a:ext cx="37712" cy="37712"/>
      </dsp:txXfrm>
    </dsp:sp>
    <dsp:sp modelId="{D69B26D3-4F6F-AC40-80D5-2C580CF6DAA7}">
      <dsp:nvSpPr>
        <dsp:cNvPr id="0" name=""/>
        <dsp:cNvSpPr/>
      </dsp:nvSpPr>
      <dsp:spPr>
        <a:xfrm>
          <a:off x="5003306" y="1394266"/>
          <a:ext cx="1531162" cy="765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card</a:t>
          </a:r>
        </a:p>
      </dsp:txBody>
      <dsp:txXfrm>
        <a:off x="5025729" y="1416689"/>
        <a:ext cx="1486316" cy="720735"/>
      </dsp:txXfrm>
    </dsp:sp>
    <dsp:sp modelId="{395506AA-30E8-5A4E-8522-BE2A40735898}">
      <dsp:nvSpPr>
        <dsp:cNvPr id="0" name=""/>
        <dsp:cNvSpPr/>
      </dsp:nvSpPr>
      <dsp:spPr>
        <a:xfrm rot="2142401">
          <a:off x="4319947" y="2424406"/>
          <a:ext cx="75425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754252" y="129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8217" y="2418514"/>
        <a:ext cx="37712" cy="37712"/>
      </dsp:txXfrm>
    </dsp:sp>
    <dsp:sp modelId="{3419FFE4-54E9-4542-A4B5-1C37547A07E3}">
      <dsp:nvSpPr>
        <dsp:cNvPr id="0" name=""/>
        <dsp:cNvSpPr/>
      </dsp:nvSpPr>
      <dsp:spPr>
        <a:xfrm>
          <a:off x="5003306" y="2274684"/>
          <a:ext cx="1531162" cy="765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QMainWindow</a:t>
          </a:r>
          <a:endParaRPr lang="en-US" sz="1700" kern="1200" dirty="0"/>
        </a:p>
      </dsp:txBody>
      <dsp:txXfrm>
        <a:off x="5025729" y="2297107"/>
        <a:ext cx="1486316" cy="720735"/>
      </dsp:txXfrm>
    </dsp:sp>
    <dsp:sp modelId="{7430A3AF-E22A-1C4A-AFC3-5144DA9E5447}">
      <dsp:nvSpPr>
        <dsp:cNvPr id="0" name=""/>
        <dsp:cNvSpPr/>
      </dsp:nvSpPr>
      <dsp:spPr>
        <a:xfrm rot="17298846">
          <a:off x="5866140" y="1716507"/>
          <a:ext cx="1949121" cy="31541"/>
        </a:xfrm>
        <a:custGeom>
          <a:avLst/>
          <a:gdLst/>
          <a:ahLst/>
          <a:cxnLst/>
          <a:rect l="0" t="0" r="0" b="0"/>
          <a:pathLst>
            <a:path>
              <a:moveTo>
                <a:pt x="0" y="15770"/>
              </a:moveTo>
              <a:lnTo>
                <a:pt x="1949121" y="157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866140" y="1692222"/>
        <a:ext cx="1949121" cy="80110"/>
      </dsp:txXfrm>
    </dsp:sp>
    <dsp:sp modelId="{6A57ED54-2027-5549-80CB-F55E3C90B1D7}">
      <dsp:nvSpPr>
        <dsp:cNvPr id="0" name=""/>
        <dsp:cNvSpPr/>
      </dsp:nvSpPr>
      <dsp:spPr>
        <a:xfrm>
          <a:off x="7146933" y="424290"/>
          <a:ext cx="1531162" cy="765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Game</a:t>
          </a:r>
        </a:p>
      </dsp:txBody>
      <dsp:txXfrm>
        <a:off x="7169356" y="446713"/>
        <a:ext cx="1486316" cy="720735"/>
      </dsp:txXfrm>
    </dsp:sp>
    <dsp:sp modelId="{7141FF75-313F-1B45-BDF2-CCA654C21267}">
      <dsp:nvSpPr>
        <dsp:cNvPr id="0" name=""/>
        <dsp:cNvSpPr/>
      </dsp:nvSpPr>
      <dsp:spPr>
        <a:xfrm rot="17944138">
          <a:off x="6210414" y="2090811"/>
          <a:ext cx="1260573" cy="31541"/>
        </a:xfrm>
        <a:custGeom>
          <a:avLst/>
          <a:gdLst/>
          <a:ahLst/>
          <a:cxnLst/>
          <a:rect l="0" t="0" r="0" b="0"/>
          <a:pathLst>
            <a:path>
              <a:moveTo>
                <a:pt x="0" y="15770"/>
              </a:moveTo>
              <a:lnTo>
                <a:pt x="1260573" y="157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10414" y="2080676"/>
        <a:ext cx="1260573" cy="51810"/>
      </dsp:txXfrm>
    </dsp:sp>
    <dsp:sp modelId="{FB79037D-0F20-D84E-81C6-C67B203AA234}">
      <dsp:nvSpPr>
        <dsp:cNvPr id="0" name=""/>
        <dsp:cNvSpPr/>
      </dsp:nvSpPr>
      <dsp:spPr>
        <a:xfrm>
          <a:off x="7146933" y="1304708"/>
          <a:ext cx="4125671" cy="5019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GameInstruction</a:t>
          </a:r>
          <a:endParaRPr lang="en-US" sz="1700" kern="1200" dirty="0"/>
        </a:p>
      </dsp:txBody>
      <dsp:txXfrm>
        <a:off x="7161635" y="1319410"/>
        <a:ext cx="4096267" cy="472556"/>
      </dsp:txXfrm>
    </dsp:sp>
    <dsp:sp modelId="{F5B6BFF0-44E4-7D43-A257-EB4C4AED1811}">
      <dsp:nvSpPr>
        <dsp:cNvPr id="0" name=""/>
        <dsp:cNvSpPr/>
      </dsp:nvSpPr>
      <dsp:spPr>
        <a:xfrm rot="19297537">
          <a:off x="6450084" y="2399210"/>
          <a:ext cx="781234" cy="31541"/>
        </a:xfrm>
        <a:custGeom>
          <a:avLst/>
          <a:gdLst/>
          <a:ahLst/>
          <a:cxnLst/>
          <a:rect l="0" t="0" r="0" b="0"/>
          <a:pathLst>
            <a:path>
              <a:moveTo>
                <a:pt x="0" y="15770"/>
              </a:moveTo>
              <a:lnTo>
                <a:pt x="781234" y="157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50084" y="2398926"/>
        <a:ext cx="781234" cy="32109"/>
      </dsp:txXfrm>
    </dsp:sp>
    <dsp:sp modelId="{41642D8B-75CF-314F-B14D-698C4F09077E}">
      <dsp:nvSpPr>
        <dsp:cNvPr id="0" name=""/>
        <dsp:cNvSpPr/>
      </dsp:nvSpPr>
      <dsp:spPr>
        <a:xfrm>
          <a:off x="7146933" y="1921506"/>
          <a:ext cx="4125671" cy="5019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GameLevel</a:t>
          </a:r>
          <a:endParaRPr lang="en-US" sz="1700" kern="1200" dirty="0"/>
        </a:p>
      </dsp:txBody>
      <dsp:txXfrm>
        <a:off x="7161635" y="1936208"/>
        <a:ext cx="4096267" cy="472556"/>
      </dsp:txXfrm>
    </dsp:sp>
    <dsp:sp modelId="{2ACA125A-4CC8-5B49-8650-0B22F9936B5F}">
      <dsp:nvSpPr>
        <dsp:cNvPr id="0" name=""/>
        <dsp:cNvSpPr/>
      </dsp:nvSpPr>
      <dsp:spPr>
        <a:xfrm rot="728731">
          <a:off x="6527457" y="2707609"/>
          <a:ext cx="626487" cy="31541"/>
        </a:xfrm>
        <a:custGeom>
          <a:avLst/>
          <a:gdLst/>
          <a:ahLst/>
          <a:cxnLst/>
          <a:rect l="0" t="0" r="0" b="0"/>
          <a:pathLst>
            <a:path>
              <a:moveTo>
                <a:pt x="0" y="15770"/>
              </a:moveTo>
              <a:lnTo>
                <a:pt x="626487" y="157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27457" y="2710505"/>
        <a:ext cx="626487" cy="25749"/>
      </dsp:txXfrm>
    </dsp:sp>
    <dsp:sp modelId="{86810BEA-8FB5-4041-9226-B4B25E87942E}">
      <dsp:nvSpPr>
        <dsp:cNvPr id="0" name=""/>
        <dsp:cNvSpPr/>
      </dsp:nvSpPr>
      <dsp:spPr>
        <a:xfrm>
          <a:off x="7146933" y="2538304"/>
          <a:ext cx="4125671" cy="5019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grade</a:t>
          </a:r>
        </a:p>
      </dsp:txBody>
      <dsp:txXfrm>
        <a:off x="7161635" y="2553006"/>
        <a:ext cx="4096267" cy="472556"/>
      </dsp:txXfrm>
    </dsp:sp>
    <dsp:sp modelId="{E03975A7-18D8-CD42-9398-BBA7199D9831}">
      <dsp:nvSpPr>
        <dsp:cNvPr id="0" name=""/>
        <dsp:cNvSpPr/>
      </dsp:nvSpPr>
      <dsp:spPr>
        <a:xfrm rot="3042726">
          <a:off x="6357087" y="3016008"/>
          <a:ext cx="967226" cy="31541"/>
        </a:xfrm>
        <a:custGeom>
          <a:avLst/>
          <a:gdLst/>
          <a:ahLst/>
          <a:cxnLst/>
          <a:rect l="0" t="0" r="0" b="0"/>
          <a:pathLst>
            <a:path>
              <a:moveTo>
                <a:pt x="0" y="15770"/>
              </a:moveTo>
              <a:lnTo>
                <a:pt x="967226" y="157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57087" y="3011902"/>
        <a:ext cx="967226" cy="39753"/>
      </dsp:txXfrm>
    </dsp:sp>
    <dsp:sp modelId="{53DF3207-87DD-5D47-8742-A33247FF952A}">
      <dsp:nvSpPr>
        <dsp:cNvPr id="0" name=""/>
        <dsp:cNvSpPr/>
      </dsp:nvSpPr>
      <dsp:spPr>
        <a:xfrm>
          <a:off x="7146933" y="3155102"/>
          <a:ext cx="4125671" cy="5019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GradeChoice</a:t>
          </a:r>
          <a:endParaRPr lang="en-US" sz="1700" kern="1200" dirty="0"/>
        </a:p>
      </dsp:txBody>
      <dsp:txXfrm>
        <a:off x="7161635" y="3169804"/>
        <a:ext cx="4096267" cy="472556"/>
      </dsp:txXfrm>
    </dsp:sp>
    <dsp:sp modelId="{5D10EE73-9294-314D-BA37-733FCF32CAAC}">
      <dsp:nvSpPr>
        <dsp:cNvPr id="0" name=""/>
        <dsp:cNvSpPr/>
      </dsp:nvSpPr>
      <dsp:spPr>
        <a:xfrm rot="3950458">
          <a:off x="6092461" y="3324407"/>
          <a:ext cx="1496478" cy="31541"/>
        </a:xfrm>
        <a:custGeom>
          <a:avLst/>
          <a:gdLst/>
          <a:ahLst/>
          <a:cxnLst/>
          <a:rect l="0" t="0" r="0" b="0"/>
          <a:pathLst>
            <a:path>
              <a:moveTo>
                <a:pt x="0" y="15770"/>
              </a:moveTo>
              <a:lnTo>
                <a:pt x="1496478" y="157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92461" y="3309424"/>
        <a:ext cx="1496478" cy="61506"/>
      </dsp:txXfrm>
    </dsp:sp>
    <dsp:sp modelId="{E6370C57-4DDB-1A43-8D11-9EEF8DB6EF1E}">
      <dsp:nvSpPr>
        <dsp:cNvPr id="0" name=""/>
        <dsp:cNvSpPr/>
      </dsp:nvSpPr>
      <dsp:spPr>
        <a:xfrm>
          <a:off x="7146933" y="3771900"/>
          <a:ext cx="4125671" cy="5019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MainWindow</a:t>
          </a:r>
          <a:endParaRPr lang="en-US" sz="1700" kern="1200" dirty="0"/>
        </a:p>
      </dsp:txBody>
      <dsp:txXfrm>
        <a:off x="7161635" y="3786602"/>
        <a:ext cx="4096267" cy="472556"/>
      </dsp:txXfrm>
    </dsp:sp>
    <dsp:sp modelId="{6B2E9A0C-DFDC-1C44-A4EB-8922CA0917A5}">
      <dsp:nvSpPr>
        <dsp:cNvPr id="0" name=""/>
        <dsp:cNvSpPr/>
      </dsp:nvSpPr>
      <dsp:spPr>
        <a:xfrm rot="4369788">
          <a:off x="5803367" y="3632806"/>
          <a:ext cx="2074668" cy="31541"/>
        </a:xfrm>
        <a:custGeom>
          <a:avLst/>
          <a:gdLst/>
          <a:ahLst/>
          <a:cxnLst/>
          <a:rect l="0" t="0" r="0" b="0"/>
          <a:pathLst>
            <a:path>
              <a:moveTo>
                <a:pt x="0" y="15770"/>
              </a:moveTo>
              <a:lnTo>
                <a:pt x="2074668" y="157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803367" y="3605941"/>
        <a:ext cx="2074668" cy="85270"/>
      </dsp:txXfrm>
    </dsp:sp>
    <dsp:sp modelId="{8A4AE7B2-D089-F745-B60D-5670E411BA14}">
      <dsp:nvSpPr>
        <dsp:cNvPr id="0" name=""/>
        <dsp:cNvSpPr/>
      </dsp:nvSpPr>
      <dsp:spPr>
        <a:xfrm>
          <a:off x="7146933" y="4388699"/>
          <a:ext cx="4125671" cy="5019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result</a:t>
          </a:r>
        </a:p>
      </dsp:txBody>
      <dsp:txXfrm>
        <a:off x="7161635" y="4403401"/>
        <a:ext cx="4096267" cy="472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CA8E5-F6F4-1C45-B668-E18FE07AC0B0}">
      <dsp:nvSpPr>
        <dsp:cNvPr id="0" name=""/>
        <dsp:cNvSpPr/>
      </dsp:nvSpPr>
      <dsp:spPr>
        <a:xfrm>
          <a:off x="481" y="2715274"/>
          <a:ext cx="1242577" cy="6212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QMainWindow</a:t>
          </a:r>
          <a:endParaRPr lang="en-US" sz="1300" kern="1200" dirty="0"/>
        </a:p>
      </dsp:txBody>
      <dsp:txXfrm>
        <a:off x="18678" y="2733471"/>
        <a:ext cx="1206183" cy="584894"/>
      </dsp:txXfrm>
    </dsp:sp>
    <dsp:sp modelId="{7430A3AF-E22A-1C4A-AFC3-5144DA9E5447}">
      <dsp:nvSpPr>
        <dsp:cNvPr id="0" name=""/>
        <dsp:cNvSpPr/>
      </dsp:nvSpPr>
      <dsp:spPr>
        <a:xfrm rot="17298846">
          <a:off x="700693" y="2263858"/>
          <a:ext cx="1581761" cy="22479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1581761" y="1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0693" y="2242592"/>
        <a:ext cx="1581761" cy="65011"/>
      </dsp:txXfrm>
    </dsp:sp>
    <dsp:sp modelId="{6A57ED54-2027-5549-80CB-F55E3C90B1D7}">
      <dsp:nvSpPr>
        <dsp:cNvPr id="0" name=""/>
        <dsp:cNvSpPr/>
      </dsp:nvSpPr>
      <dsp:spPr>
        <a:xfrm>
          <a:off x="1740089" y="1213632"/>
          <a:ext cx="1242577" cy="6212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Game</a:t>
          </a:r>
        </a:p>
      </dsp:txBody>
      <dsp:txXfrm>
        <a:off x="1758286" y="1231829"/>
        <a:ext cx="1206183" cy="584894"/>
      </dsp:txXfrm>
    </dsp:sp>
    <dsp:sp modelId="{7141FF75-313F-1B45-BDF2-CCA654C21267}">
      <dsp:nvSpPr>
        <dsp:cNvPr id="0" name=""/>
        <dsp:cNvSpPr/>
      </dsp:nvSpPr>
      <dsp:spPr>
        <a:xfrm rot="17944138">
          <a:off x="980080" y="2567615"/>
          <a:ext cx="1022987" cy="22479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1022987" y="1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80080" y="2557832"/>
        <a:ext cx="1022987" cy="42045"/>
      </dsp:txXfrm>
    </dsp:sp>
    <dsp:sp modelId="{FB79037D-0F20-D84E-81C6-C67B203AA234}">
      <dsp:nvSpPr>
        <dsp:cNvPr id="0" name=""/>
        <dsp:cNvSpPr/>
      </dsp:nvSpPr>
      <dsp:spPr>
        <a:xfrm>
          <a:off x="1740089" y="1928114"/>
          <a:ext cx="3348086" cy="4073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GameInstruction</a:t>
          </a:r>
          <a:endParaRPr lang="en-US" sz="1300" kern="1200" dirty="0"/>
        </a:p>
      </dsp:txBody>
      <dsp:txXfrm>
        <a:off x="1752020" y="1940045"/>
        <a:ext cx="3324224" cy="383492"/>
      </dsp:txXfrm>
    </dsp:sp>
    <dsp:sp modelId="{F5B6BFF0-44E4-7D43-A257-EB4C4AED1811}">
      <dsp:nvSpPr>
        <dsp:cNvPr id="0" name=""/>
        <dsp:cNvSpPr/>
      </dsp:nvSpPr>
      <dsp:spPr>
        <a:xfrm rot="19297537">
          <a:off x="1174578" y="2817888"/>
          <a:ext cx="633991" cy="22479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633991" y="1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74578" y="2816100"/>
        <a:ext cx="633991" cy="26057"/>
      </dsp:txXfrm>
    </dsp:sp>
    <dsp:sp modelId="{41642D8B-75CF-314F-B14D-698C4F09077E}">
      <dsp:nvSpPr>
        <dsp:cNvPr id="0" name=""/>
        <dsp:cNvSpPr/>
      </dsp:nvSpPr>
      <dsp:spPr>
        <a:xfrm>
          <a:off x="1740089" y="2428661"/>
          <a:ext cx="3348086" cy="4073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GameLevel</a:t>
          </a:r>
          <a:endParaRPr lang="en-US" sz="1300" kern="1200" dirty="0"/>
        </a:p>
      </dsp:txBody>
      <dsp:txXfrm>
        <a:off x="1752020" y="2440592"/>
        <a:ext cx="3324224" cy="383492"/>
      </dsp:txXfrm>
    </dsp:sp>
    <dsp:sp modelId="{2ACA125A-4CC8-5B49-8650-0B22F9936B5F}">
      <dsp:nvSpPr>
        <dsp:cNvPr id="0" name=""/>
        <dsp:cNvSpPr/>
      </dsp:nvSpPr>
      <dsp:spPr>
        <a:xfrm rot="728731">
          <a:off x="1237368" y="3068162"/>
          <a:ext cx="508410" cy="22479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508410" y="1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7368" y="3068954"/>
        <a:ext cx="508410" cy="20896"/>
      </dsp:txXfrm>
    </dsp:sp>
    <dsp:sp modelId="{86810BEA-8FB5-4041-9226-B4B25E87942E}">
      <dsp:nvSpPr>
        <dsp:cNvPr id="0" name=""/>
        <dsp:cNvSpPr/>
      </dsp:nvSpPr>
      <dsp:spPr>
        <a:xfrm>
          <a:off x="1740089" y="2929209"/>
          <a:ext cx="3348086" cy="4073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grade</a:t>
          </a:r>
        </a:p>
      </dsp:txBody>
      <dsp:txXfrm>
        <a:off x="1752020" y="2941140"/>
        <a:ext cx="3324224" cy="383492"/>
      </dsp:txXfrm>
    </dsp:sp>
    <dsp:sp modelId="{E03975A7-18D8-CD42-9398-BBA7199D9831}">
      <dsp:nvSpPr>
        <dsp:cNvPr id="0" name=""/>
        <dsp:cNvSpPr/>
      </dsp:nvSpPr>
      <dsp:spPr>
        <a:xfrm rot="3042726">
          <a:off x="1099109" y="3318436"/>
          <a:ext cx="784929" cy="22479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784929" y="1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99109" y="3313545"/>
        <a:ext cx="784929" cy="32261"/>
      </dsp:txXfrm>
    </dsp:sp>
    <dsp:sp modelId="{53DF3207-87DD-5D47-8742-A33247FF952A}">
      <dsp:nvSpPr>
        <dsp:cNvPr id="0" name=""/>
        <dsp:cNvSpPr/>
      </dsp:nvSpPr>
      <dsp:spPr>
        <a:xfrm>
          <a:off x="1740089" y="3429756"/>
          <a:ext cx="3348086" cy="4073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GradeChoice</a:t>
          </a:r>
          <a:endParaRPr lang="en-US" sz="1300" kern="1200" dirty="0"/>
        </a:p>
      </dsp:txBody>
      <dsp:txXfrm>
        <a:off x="1752020" y="3441687"/>
        <a:ext cx="3324224" cy="383492"/>
      </dsp:txXfrm>
    </dsp:sp>
    <dsp:sp modelId="{5D10EE73-9294-314D-BA37-733FCF32CAAC}">
      <dsp:nvSpPr>
        <dsp:cNvPr id="0" name=""/>
        <dsp:cNvSpPr/>
      </dsp:nvSpPr>
      <dsp:spPr>
        <a:xfrm rot="3950458">
          <a:off x="884359" y="3568709"/>
          <a:ext cx="1214430" cy="22479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1214430" y="1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84359" y="3554992"/>
        <a:ext cx="1214430" cy="49914"/>
      </dsp:txXfrm>
    </dsp:sp>
    <dsp:sp modelId="{E6370C57-4DDB-1A43-8D11-9EEF8DB6EF1E}">
      <dsp:nvSpPr>
        <dsp:cNvPr id="0" name=""/>
        <dsp:cNvSpPr/>
      </dsp:nvSpPr>
      <dsp:spPr>
        <a:xfrm>
          <a:off x="1740089" y="3930303"/>
          <a:ext cx="3348086" cy="407354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MainWindow</a:t>
          </a:r>
          <a:endParaRPr lang="en-US" sz="1300" kern="1200" dirty="0"/>
        </a:p>
      </dsp:txBody>
      <dsp:txXfrm>
        <a:off x="1752020" y="3942234"/>
        <a:ext cx="3324224" cy="383492"/>
      </dsp:txXfrm>
    </dsp:sp>
    <dsp:sp modelId="{6B2E9A0C-DFDC-1C44-A4EB-8922CA0917A5}">
      <dsp:nvSpPr>
        <dsp:cNvPr id="0" name=""/>
        <dsp:cNvSpPr/>
      </dsp:nvSpPr>
      <dsp:spPr>
        <a:xfrm rot="4369788">
          <a:off x="649751" y="3818983"/>
          <a:ext cx="1683645" cy="22479"/>
        </a:xfrm>
        <a:custGeom>
          <a:avLst/>
          <a:gdLst/>
          <a:ahLst/>
          <a:cxnLst/>
          <a:rect l="0" t="0" r="0" b="0"/>
          <a:pathLst>
            <a:path>
              <a:moveTo>
                <a:pt x="0" y="11239"/>
              </a:moveTo>
              <a:lnTo>
                <a:pt x="1683645" y="1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9751" y="3795623"/>
        <a:ext cx="1683645" cy="69199"/>
      </dsp:txXfrm>
    </dsp:sp>
    <dsp:sp modelId="{8A4AE7B2-D089-F745-B60D-5670E411BA14}">
      <dsp:nvSpPr>
        <dsp:cNvPr id="0" name=""/>
        <dsp:cNvSpPr/>
      </dsp:nvSpPr>
      <dsp:spPr>
        <a:xfrm>
          <a:off x="1740089" y="4430851"/>
          <a:ext cx="3348086" cy="4073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</a:t>
          </a:r>
        </a:p>
      </dsp:txBody>
      <dsp:txXfrm>
        <a:off x="1752020" y="4442782"/>
        <a:ext cx="3324224" cy="3834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16B17-4D43-4E4F-8CB0-875527655DE1}">
      <dsp:nvSpPr>
        <dsp:cNvPr id="0" name=""/>
        <dsp:cNvSpPr/>
      </dsp:nvSpPr>
      <dsp:spPr>
        <a:xfrm>
          <a:off x="2105" y="2394922"/>
          <a:ext cx="1285161" cy="6425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QMainWindow</a:t>
          </a:r>
          <a:endParaRPr lang="en-US" sz="1400" kern="1200" dirty="0"/>
        </a:p>
      </dsp:txBody>
      <dsp:txXfrm>
        <a:off x="20926" y="2413743"/>
        <a:ext cx="1247519" cy="604938"/>
      </dsp:txXfrm>
    </dsp:sp>
    <dsp:sp modelId="{7430A3AF-E22A-1C4A-AFC3-5144DA9E5447}">
      <dsp:nvSpPr>
        <dsp:cNvPr id="0" name=""/>
        <dsp:cNvSpPr/>
      </dsp:nvSpPr>
      <dsp:spPr>
        <a:xfrm rot="17298846">
          <a:off x="726314" y="1926709"/>
          <a:ext cx="1635969" cy="25901"/>
        </a:xfrm>
        <a:custGeom>
          <a:avLst/>
          <a:gdLst/>
          <a:ahLst/>
          <a:cxnLst/>
          <a:rect l="0" t="0" r="0" b="0"/>
          <a:pathLst>
            <a:path>
              <a:moveTo>
                <a:pt x="0" y="12950"/>
              </a:moveTo>
              <a:lnTo>
                <a:pt x="1635969" y="12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6314" y="1906040"/>
        <a:ext cx="1635969" cy="67239"/>
      </dsp:txXfrm>
    </dsp:sp>
    <dsp:sp modelId="{6A57ED54-2027-5549-80CB-F55E3C90B1D7}">
      <dsp:nvSpPr>
        <dsp:cNvPr id="0" name=""/>
        <dsp:cNvSpPr/>
      </dsp:nvSpPr>
      <dsp:spPr>
        <a:xfrm>
          <a:off x="1801331" y="841817"/>
          <a:ext cx="1285161" cy="6425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Game</a:t>
          </a:r>
        </a:p>
      </dsp:txBody>
      <dsp:txXfrm>
        <a:off x="1820152" y="860638"/>
        <a:ext cx="1247519" cy="604938"/>
      </dsp:txXfrm>
    </dsp:sp>
    <dsp:sp modelId="{7141FF75-313F-1B45-BDF2-CCA654C21267}">
      <dsp:nvSpPr>
        <dsp:cNvPr id="0" name=""/>
        <dsp:cNvSpPr/>
      </dsp:nvSpPr>
      <dsp:spPr>
        <a:xfrm rot="17944138">
          <a:off x="1015276" y="2240876"/>
          <a:ext cx="1058046" cy="25901"/>
        </a:xfrm>
        <a:custGeom>
          <a:avLst/>
          <a:gdLst/>
          <a:ahLst/>
          <a:cxnLst/>
          <a:rect l="0" t="0" r="0" b="0"/>
          <a:pathLst>
            <a:path>
              <a:moveTo>
                <a:pt x="0" y="12950"/>
              </a:moveTo>
              <a:lnTo>
                <a:pt x="1058046" y="12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5276" y="2232084"/>
        <a:ext cx="1058046" cy="43486"/>
      </dsp:txXfrm>
    </dsp:sp>
    <dsp:sp modelId="{FB79037D-0F20-D84E-81C6-C67B203AA234}">
      <dsp:nvSpPr>
        <dsp:cNvPr id="0" name=""/>
        <dsp:cNvSpPr/>
      </dsp:nvSpPr>
      <dsp:spPr>
        <a:xfrm>
          <a:off x="1801331" y="1580785"/>
          <a:ext cx="3462828" cy="421314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GameInstruction</a:t>
          </a:r>
          <a:endParaRPr lang="en-US" sz="1400" kern="1200" dirty="0"/>
        </a:p>
      </dsp:txBody>
      <dsp:txXfrm>
        <a:off x="1813671" y="1593125"/>
        <a:ext cx="3438148" cy="396634"/>
      </dsp:txXfrm>
    </dsp:sp>
    <dsp:sp modelId="{F5B6BFF0-44E4-7D43-A257-EB4C4AED1811}">
      <dsp:nvSpPr>
        <dsp:cNvPr id="0" name=""/>
        <dsp:cNvSpPr/>
      </dsp:nvSpPr>
      <dsp:spPr>
        <a:xfrm rot="19297537">
          <a:off x="1216439" y="2499727"/>
          <a:ext cx="655718" cy="25901"/>
        </a:xfrm>
        <a:custGeom>
          <a:avLst/>
          <a:gdLst/>
          <a:ahLst/>
          <a:cxnLst/>
          <a:rect l="0" t="0" r="0" b="0"/>
          <a:pathLst>
            <a:path>
              <a:moveTo>
                <a:pt x="0" y="12950"/>
              </a:moveTo>
              <a:lnTo>
                <a:pt x="655718" y="12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16439" y="2499202"/>
        <a:ext cx="655718" cy="26950"/>
      </dsp:txXfrm>
    </dsp:sp>
    <dsp:sp modelId="{41642D8B-75CF-314F-B14D-698C4F09077E}">
      <dsp:nvSpPr>
        <dsp:cNvPr id="0" name=""/>
        <dsp:cNvSpPr/>
      </dsp:nvSpPr>
      <dsp:spPr>
        <a:xfrm>
          <a:off x="1801331" y="2098486"/>
          <a:ext cx="3462828" cy="421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GameLevel</a:t>
          </a:r>
          <a:endParaRPr lang="en-US" sz="1400" kern="1200" dirty="0"/>
        </a:p>
      </dsp:txBody>
      <dsp:txXfrm>
        <a:off x="1813671" y="2110826"/>
        <a:ext cx="3438148" cy="396634"/>
      </dsp:txXfrm>
    </dsp:sp>
    <dsp:sp modelId="{2ACA125A-4CC8-5B49-8650-0B22F9936B5F}">
      <dsp:nvSpPr>
        <dsp:cNvPr id="0" name=""/>
        <dsp:cNvSpPr/>
      </dsp:nvSpPr>
      <dsp:spPr>
        <a:xfrm rot="728731">
          <a:off x="1281381" y="2758578"/>
          <a:ext cx="525834" cy="25901"/>
        </a:xfrm>
        <a:custGeom>
          <a:avLst/>
          <a:gdLst/>
          <a:ahLst/>
          <a:cxnLst/>
          <a:rect l="0" t="0" r="0" b="0"/>
          <a:pathLst>
            <a:path>
              <a:moveTo>
                <a:pt x="0" y="12950"/>
              </a:moveTo>
              <a:lnTo>
                <a:pt x="525834" y="12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81381" y="2760722"/>
        <a:ext cx="525834" cy="21612"/>
      </dsp:txXfrm>
    </dsp:sp>
    <dsp:sp modelId="{86810BEA-8FB5-4041-9226-B4B25E87942E}">
      <dsp:nvSpPr>
        <dsp:cNvPr id="0" name=""/>
        <dsp:cNvSpPr/>
      </dsp:nvSpPr>
      <dsp:spPr>
        <a:xfrm>
          <a:off x="1801331" y="2616188"/>
          <a:ext cx="3462828" cy="421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grade</a:t>
          </a:r>
        </a:p>
      </dsp:txBody>
      <dsp:txXfrm>
        <a:off x="1813671" y="2628528"/>
        <a:ext cx="3438148" cy="396634"/>
      </dsp:txXfrm>
    </dsp:sp>
    <dsp:sp modelId="{E03975A7-18D8-CD42-9398-BBA7199D9831}">
      <dsp:nvSpPr>
        <dsp:cNvPr id="0" name=""/>
        <dsp:cNvSpPr/>
      </dsp:nvSpPr>
      <dsp:spPr>
        <a:xfrm rot="3042726">
          <a:off x="1138384" y="3017429"/>
          <a:ext cx="811829" cy="25901"/>
        </a:xfrm>
        <a:custGeom>
          <a:avLst/>
          <a:gdLst/>
          <a:ahLst/>
          <a:cxnLst/>
          <a:rect l="0" t="0" r="0" b="0"/>
          <a:pathLst>
            <a:path>
              <a:moveTo>
                <a:pt x="0" y="12950"/>
              </a:moveTo>
              <a:lnTo>
                <a:pt x="811829" y="12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38384" y="3013696"/>
        <a:ext cx="811829" cy="33366"/>
      </dsp:txXfrm>
    </dsp:sp>
    <dsp:sp modelId="{53DF3207-87DD-5D47-8742-A33247FF952A}">
      <dsp:nvSpPr>
        <dsp:cNvPr id="0" name=""/>
        <dsp:cNvSpPr/>
      </dsp:nvSpPr>
      <dsp:spPr>
        <a:xfrm>
          <a:off x="1801331" y="3133889"/>
          <a:ext cx="3462828" cy="421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GradeChoice</a:t>
          </a:r>
          <a:endParaRPr lang="en-US" sz="1400" kern="1200" dirty="0"/>
        </a:p>
      </dsp:txBody>
      <dsp:txXfrm>
        <a:off x="1813671" y="3146229"/>
        <a:ext cx="3438148" cy="396634"/>
      </dsp:txXfrm>
    </dsp:sp>
    <dsp:sp modelId="{5D10EE73-9294-314D-BA37-733FCF32CAAC}">
      <dsp:nvSpPr>
        <dsp:cNvPr id="0" name=""/>
        <dsp:cNvSpPr/>
      </dsp:nvSpPr>
      <dsp:spPr>
        <a:xfrm rot="3950458">
          <a:off x="916274" y="3276279"/>
          <a:ext cx="1256049" cy="25901"/>
        </a:xfrm>
        <a:custGeom>
          <a:avLst/>
          <a:gdLst/>
          <a:ahLst/>
          <a:cxnLst/>
          <a:rect l="0" t="0" r="0" b="0"/>
          <a:pathLst>
            <a:path>
              <a:moveTo>
                <a:pt x="0" y="12950"/>
              </a:moveTo>
              <a:lnTo>
                <a:pt x="1256049" y="12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6274" y="3263418"/>
        <a:ext cx="1256049" cy="51624"/>
      </dsp:txXfrm>
    </dsp:sp>
    <dsp:sp modelId="{E6370C57-4DDB-1A43-8D11-9EEF8DB6EF1E}">
      <dsp:nvSpPr>
        <dsp:cNvPr id="0" name=""/>
        <dsp:cNvSpPr/>
      </dsp:nvSpPr>
      <dsp:spPr>
        <a:xfrm>
          <a:off x="1801331" y="3651591"/>
          <a:ext cx="3462828" cy="421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MainWindow</a:t>
          </a:r>
          <a:endParaRPr lang="en-US" sz="1400" kern="1200" dirty="0"/>
        </a:p>
      </dsp:txBody>
      <dsp:txXfrm>
        <a:off x="1813671" y="3663931"/>
        <a:ext cx="3438148" cy="396634"/>
      </dsp:txXfrm>
    </dsp:sp>
    <dsp:sp modelId="{6B2E9A0C-DFDC-1C44-A4EB-8922CA0917A5}">
      <dsp:nvSpPr>
        <dsp:cNvPr id="0" name=""/>
        <dsp:cNvSpPr/>
      </dsp:nvSpPr>
      <dsp:spPr>
        <a:xfrm rot="4369788">
          <a:off x="673626" y="3535130"/>
          <a:ext cx="1741345" cy="25901"/>
        </a:xfrm>
        <a:custGeom>
          <a:avLst/>
          <a:gdLst/>
          <a:ahLst/>
          <a:cxnLst/>
          <a:rect l="0" t="0" r="0" b="0"/>
          <a:pathLst>
            <a:path>
              <a:moveTo>
                <a:pt x="0" y="12950"/>
              </a:moveTo>
              <a:lnTo>
                <a:pt x="1741345" y="12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3626" y="3512295"/>
        <a:ext cx="1741345" cy="71571"/>
      </dsp:txXfrm>
    </dsp:sp>
    <dsp:sp modelId="{8A4AE7B2-D089-F745-B60D-5670E411BA14}">
      <dsp:nvSpPr>
        <dsp:cNvPr id="0" name=""/>
        <dsp:cNvSpPr/>
      </dsp:nvSpPr>
      <dsp:spPr>
        <a:xfrm>
          <a:off x="1801331" y="4169292"/>
          <a:ext cx="3462828" cy="421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result</a:t>
          </a:r>
        </a:p>
      </dsp:txBody>
      <dsp:txXfrm>
        <a:off x="1813671" y="4181632"/>
        <a:ext cx="3438148" cy="396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88DD-A148-124E-AA16-B6F03E9422FB}">
      <dsp:nvSpPr>
        <dsp:cNvPr id="0" name=""/>
        <dsp:cNvSpPr/>
      </dsp:nvSpPr>
      <dsp:spPr>
        <a:xfrm>
          <a:off x="494" y="2721438"/>
          <a:ext cx="1281812" cy="6409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QMainWindow</a:t>
          </a:r>
          <a:endParaRPr lang="en-US" sz="1400" kern="1200" dirty="0"/>
        </a:p>
      </dsp:txBody>
      <dsp:txXfrm>
        <a:off x="19265" y="2740209"/>
        <a:ext cx="1244270" cy="603364"/>
      </dsp:txXfrm>
    </dsp:sp>
    <dsp:sp modelId="{7430A3AF-E22A-1C4A-AFC3-5144DA9E5447}">
      <dsp:nvSpPr>
        <dsp:cNvPr id="0" name=""/>
        <dsp:cNvSpPr/>
      </dsp:nvSpPr>
      <dsp:spPr>
        <a:xfrm rot="17298846">
          <a:off x="722816" y="2255828"/>
          <a:ext cx="1631706" cy="23068"/>
        </a:xfrm>
        <a:custGeom>
          <a:avLst/>
          <a:gdLst/>
          <a:ahLst/>
          <a:cxnLst/>
          <a:rect l="0" t="0" r="0" b="0"/>
          <a:pathLst>
            <a:path>
              <a:moveTo>
                <a:pt x="0" y="11534"/>
              </a:moveTo>
              <a:lnTo>
                <a:pt x="1631706" y="115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2816" y="2233830"/>
        <a:ext cx="1631706" cy="67064"/>
      </dsp:txXfrm>
    </dsp:sp>
    <dsp:sp modelId="{6A57ED54-2027-5549-80CB-F55E3C90B1D7}">
      <dsp:nvSpPr>
        <dsp:cNvPr id="0" name=""/>
        <dsp:cNvSpPr/>
      </dsp:nvSpPr>
      <dsp:spPr>
        <a:xfrm>
          <a:off x="1795032" y="1172380"/>
          <a:ext cx="1281812" cy="64090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Game</a:t>
          </a:r>
        </a:p>
      </dsp:txBody>
      <dsp:txXfrm>
        <a:off x="1813803" y="1191151"/>
        <a:ext cx="1244270" cy="603364"/>
      </dsp:txXfrm>
    </dsp:sp>
    <dsp:sp modelId="{7141FF75-313F-1B45-BDF2-CCA654C21267}">
      <dsp:nvSpPr>
        <dsp:cNvPr id="0" name=""/>
        <dsp:cNvSpPr/>
      </dsp:nvSpPr>
      <dsp:spPr>
        <a:xfrm rot="17944138">
          <a:off x="1011025" y="2569177"/>
          <a:ext cx="1055289" cy="23068"/>
        </a:xfrm>
        <a:custGeom>
          <a:avLst/>
          <a:gdLst/>
          <a:ahLst/>
          <a:cxnLst/>
          <a:rect l="0" t="0" r="0" b="0"/>
          <a:pathLst>
            <a:path>
              <a:moveTo>
                <a:pt x="0" y="11534"/>
              </a:moveTo>
              <a:lnTo>
                <a:pt x="1055289" y="115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11025" y="2559024"/>
        <a:ext cx="1055289" cy="43373"/>
      </dsp:txXfrm>
    </dsp:sp>
    <dsp:sp modelId="{FB79037D-0F20-D84E-81C6-C67B203AA234}">
      <dsp:nvSpPr>
        <dsp:cNvPr id="0" name=""/>
        <dsp:cNvSpPr/>
      </dsp:nvSpPr>
      <dsp:spPr>
        <a:xfrm>
          <a:off x="1795032" y="1909422"/>
          <a:ext cx="3453805" cy="42021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GameInstruction</a:t>
          </a:r>
          <a:endParaRPr lang="en-US" sz="1400" kern="1200" dirty="0"/>
        </a:p>
      </dsp:txBody>
      <dsp:txXfrm>
        <a:off x="1807340" y="1921730"/>
        <a:ext cx="3429189" cy="395600"/>
      </dsp:txXfrm>
    </dsp:sp>
    <dsp:sp modelId="{F5B6BFF0-44E4-7D43-A257-EB4C4AED1811}">
      <dsp:nvSpPr>
        <dsp:cNvPr id="0" name=""/>
        <dsp:cNvSpPr/>
      </dsp:nvSpPr>
      <dsp:spPr>
        <a:xfrm rot="19297537">
          <a:off x="1211664" y="2827353"/>
          <a:ext cx="654010" cy="23068"/>
        </a:xfrm>
        <a:custGeom>
          <a:avLst/>
          <a:gdLst/>
          <a:ahLst/>
          <a:cxnLst/>
          <a:rect l="0" t="0" r="0" b="0"/>
          <a:pathLst>
            <a:path>
              <a:moveTo>
                <a:pt x="0" y="11534"/>
              </a:moveTo>
              <a:lnTo>
                <a:pt x="654010" y="115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11664" y="2825447"/>
        <a:ext cx="654010" cy="26880"/>
      </dsp:txXfrm>
    </dsp:sp>
    <dsp:sp modelId="{41642D8B-75CF-314F-B14D-698C4F09077E}">
      <dsp:nvSpPr>
        <dsp:cNvPr id="0" name=""/>
        <dsp:cNvSpPr/>
      </dsp:nvSpPr>
      <dsp:spPr>
        <a:xfrm>
          <a:off x="1795032" y="2425775"/>
          <a:ext cx="3453805" cy="420216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GameLevel</a:t>
          </a:r>
          <a:endParaRPr lang="en-US" sz="1400" kern="1200" dirty="0"/>
        </a:p>
      </dsp:txBody>
      <dsp:txXfrm>
        <a:off x="1807340" y="2438083"/>
        <a:ext cx="3429189" cy="395600"/>
      </dsp:txXfrm>
    </dsp:sp>
    <dsp:sp modelId="{2ACA125A-4CC8-5B49-8650-0B22F9936B5F}">
      <dsp:nvSpPr>
        <dsp:cNvPr id="0" name=""/>
        <dsp:cNvSpPr/>
      </dsp:nvSpPr>
      <dsp:spPr>
        <a:xfrm rot="728731">
          <a:off x="1276437" y="3085529"/>
          <a:ext cx="524464" cy="23068"/>
        </a:xfrm>
        <a:custGeom>
          <a:avLst/>
          <a:gdLst/>
          <a:ahLst/>
          <a:cxnLst/>
          <a:rect l="0" t="0" r="0" b="0"/>
          <a:pathLst>
            <a:path>
              <a:moveTo>
                <a:pt x="0" y="11534"/>
              </a:moveTo>
              <a:lnTo>
                <a:pt x="524464" y="115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76437" y="3086285"/>
        <a:ext cx="524464" cy="21556"/>
      </dsp:txXfrm>
    </dsp:sp>
    <dsp:sp modelId="{86810BEA-8FB5-4041-9226-B4B25E87942E}">
      <dsp:nvSpPr>
        <dsp:cNvPr id="0" name=""/>
        <dsp:cNvSpPr/>
      </dsp:nvSpPr>
      <dsp:spPr>
        <a:xfrm>
          <a:off x="1795032" y="2942128"/>
          <a:ext cx="3453805" cy="4202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grade</a:t>
          </a:r>
        </a:p>
      </dsp:txBody>
      <dsp:txXfrm>
        <a:off x="1807340" y="2954436"/>
        <a:ext cx="3429189" cy="395600"/>
      </dsp:txXfrm>
    </dsp:sp>
    <dsp:sp modelId="{E03975A7-18D8-CD42-9398-BBA7199D9831}">
      <dsp:nvSpPr>
        <dsp:cNvPr id="0" name=""/>
        <dsp:cNvSpPr/>
      </dsp:nvSpPr>
      <dsp:spPr>
        <a:xfrm rot="3042726">
          <a:off x="1133812" y="3343706"/>
          <a:ext cx="809713" cy="23068"/>
        </a:xfrm>
        <a:custGeom>
          <a:avLst/>
          <a:gdLst/>
          <a:ahLst/>
          <a:cxnLst/>
          <a:rect l="0" t="0" r="0" b="0"/>
          <a:pathLst>
            <a:path>
              <a:moveTo>
                <a:pt x="0" y="11534"/>
              </a:moveTo>
              <a:lnTo>
                <a:pt x="809713" y="115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33812" y="3338600"/>
        <a:ext cx="809713" cy="33280"/>
      </dsp:txXfrm>
    </dsp:sp>
    <dsp:sp modelId="{53DF3207-87DD-5D47-8742-A33247FF952A}">
      <dsp:nvSpPr>
        <dsp:cNvPr id="0" name=""/>
        <dsp:cNvSpPr/>
      </dsp:nvSpPr>
      <dsp:spPr>
        <a:xfrm>
          <a:off x="1795032" y="3458480"/>
          <a:ext cx="3453805" cy="420216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GradeChoice</a:t>
          </a:r>
          <a:endParaRPr lang="en-US" sz="1400" kern="1200" dirty="0"/>
        </a:p>
      </dsp:txBody>
      <dsp:txXfrm>
        <a:off x="1807340" y="3470788"/>
        <a:ext cx="3429189" cy="395600"/>
      </dsp:txXfrm>
    </dsp:sp>
    <dsp:sp modelId="{5D10EE73-9294-314D-BA37-733FCF32CAAC}">
      <dsp:nvSpPr>
        <dsp:cNvPr id="0" name=""/>
        <dsp:cNvSpPr/>
      </dsp:nvSpPr>
      <dsp:spPr>
        <a:xfrm rot="3950458">
          <a:off x="912281" y="3601882"/>
          <a:ext cx="1252777" cy="23068"/>
        </a:xfrm>
        <a:custGeom>
          <a:avLst/>
          <a:gdLst/>
          <a:ahLst/>
          <a:cxnLst/>
          <a:rect l="0" t="0" r="0" b="0"/>
          <a:pathLst>
            <a:path>
              <a:moveTo>
                <a:pt x="0" y="11534"/>
              </a:moveTo>
              <a:lnTo>
                <a:pt x="1252777" y="115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2281" y="3587671"/>
        <a:ext cx="1252777" cy="51490"/>
      </dsp:txXfrm>
    </dsp:sp>
    <dsp:sp modelId="{E6370C57-4DDB-1A43-8D11-9EEF8DB6EF1E}">
      <dsp:nvSpPr>
        <dsp:cNvPr id="0" name=""/>
        <dsp:cNvSpPr/>
      </dsp:nvSpPr>
      <dsp:spPr>
        <a:xfrm>
          <a:off x="1795032" y="3974833"/>
          <a:ext cx="3453805" cy="4202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MainWindow</a:t>
          </a:r>
          <a:endParaRPr lang="en-US" sz="1400" kern="1200" dirty="0"/>
        </a:p>
      </dsp:txBody>
      <dsp:txXfrm>
        <a:off x="1807340" y="3987141"/>
        <a:ext cx="3429189" cy="395600"/>
      </dsp:txXfrm>
    </dsp:sp>
    <dsp:sp modelId="{6B2E9A0C-DFDC-1C44-A4EB-8922CA0917A5}">
      <dsp:nvSpPr>
        <dsp:cNvPr id="0" name=""/>
        <dsp:cNvSpPr/>
      </dsp:nvSpPr>
      <dsp:spPr>
        <a:xfrm rot="4369788">
          <a:off x="670265" y="3860058"/>
          <a:ext cx="1736808" cy="23068"/>
        </a:xfrm>
        <a:custGeom>
          <a:avLst/>
          <a:gdLst/>
          <a:ahLst/>
          <a:cxnLst/>
          <a:rect l="0" t="0" r="0" b="0"/>
          <a:pathLst>
            <a:path>
              <a:moveTo>
                <a:pt x="0" y="11534"/>
              </a:moveTo>
              <a:lnTo>
                <a:pt x="1736808" y="115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0265" y="3835900"/>
        <a:ext cx="1736808" cy="71384"/>
      </dsp:txXfrm>
    </dsp:sp>
    <dsp:sp modelId="{8A4AE7B2-D089-F745-B60D-5670E411BA14}">
      <dsp:nvSpPr>
        <dsp:cNvPr id="0" name=""/>
        <dsp:cNvSpPr/>
      </dsp:nvSpPr>
      <dsp:spPr>
        <a:xfrm>
          <a:off x="1795032" y="4491185"/>
          <a:ext cx="3453805" cy="4202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result</a:t>
          </a:r>
        </a:p>
      </dsp:txBody>
      <dsp:txXfrm>
        <a:off x="1807340" y="4503493"/>
        <a:ext cx="3429189" cy="395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BD56F-B0BD-D340-8A32-BCFF868EFAC1}">
      <dsp:nvSpPr>
        <dsp:cNvPr id="0" name=""/>
        <dsp:cNvSpPr/>
      </dsp:nvSpPr>
      <dsp:spPr>
        <a:xfrm>
          <a:off x="1986" y="2714383"/>
          <a:ext cx="1310033" cy="6550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QMainWindow</a:t>
          </a:r>
          <a:endParaRPr lang="en-US" sz="1400" kern="1200" dirty="0"/>
        </a:p>
      </dsp:txBody>
      <dsp:txXfrm>
        <a:off x="21171" y="2733568"/>
        <a:ext cx="1271663" cy="616646"/>
      </dsp:txXfrm>
    </dsp:sp>
    <dsp:sp modelId="{7430A3AF-E22A-1C4A-AFC3-5144DA9E5447}">
      <dsp:nvSpPr>
        <dsp:cNvPr id="0" name=""/>
        <dsp:cNvSpPr/>
      </dsp:nvSpPr>
      <dsp:spPr>
        <a:xfrm rot="17298846">
          <a:off x="740211" y="2238522"/>
          <a:ext cx="1667630" cy="23575"/>
        </a:xfrm>
        <a:custGeom>
          <a:avLst/>
          <a:gdLst/>
          <a:ahLst/>
          <a:cxnLst/>
          <a:rect l="0" t="0" r="0" b="0"/>
          <a:pathLst>
            <a:path>
              <a:moveTo>
                <a:pt x="0" y="11787"/>
              </a:moveTo>
              <a:lnTo>
                <a:pt x="1667630" y="11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0211" y="2216039"/>
        <a:ext cx="1667630" cy="68541"/>
      </dsp:txXfrm>
    </dsp:sp>
    <dsp:sp modelId="{6A57ED54-2027-5549-80CB-F55E3C90B1D7}">
      <dsp:nvSpPr>
        <dsp:cNvPr id="0" name=""/>
        <dsp:cNvSpPr/>
      </dsp:nvSpPr>
      <dsp:spPr>
        <a:xfrm>
          <a:off x="1836033" y="1131220"/>
          <a:ext cx="1310033" cy="6550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Game</a:t>
          </a:r>
        </a:p>
      </dsp:txBody>
      <dsp:txXfrm>
        <a:off x="1855218" y="1150405"/>
        <a:ext cx="1271663" cy="616646"/>
      </dsp:txXfrm>
    </dsp:sp>
    <dsp:sp modelId="{7141FF75-313F-1B45-BDF2-CCA654C21267}">
      <dsp:nvSpPr>
        <dsp:cNvPr id="0" name=""/>
        <dsp:cNvSpPr/>
      </dsp:nvSpPr>
      <dsp:spPr>
        <a:xfrm rot="17944138">
          <a:off x="1034765" y="2558769"/>
          <a:ext cx="1078522" cy="23575"/>
        </a:xfrm>
        <a:custGeom>
          <a:avLst/>
          <a:gdLst/>
          <a:ahLst/>
          <a:cxnLst/>
          <a:rect l="0" t="0" r="0" b="0"/>
          <a:pathLst>
            <a:path>
              <a:moveTo>
                <a:pt x="0" y="11787"/>
              </a:moveTo>
              <a:lnTo>
                <a:pt x="1078522" y="11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34765" y="2548393"/>
        <a:ext cx="1078522" cy="44328"/>
      </dsp:txXfrm>
    </dsp:sp>
    <dsp:sp modelId="{FB79037D-0F20-D84E-81C6-C67B203AA234}">
      <dsp:nvSpPr>
        <dsp:cNvPr id="0" name=""/>
        <dsp:cNvSpPr/>
      </dsp:nvSpPr>
      <dsp:spPr>
        <a:xfrm>
          <a:off x="1836033" y="1884490"/>
          <a:ext cx="3529845" cy="42946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GameInstruction</a:t>
          </a:r>
          <a:endParaRPr lang="en-US" sz="1400" kern="1200" dirty="0"/>
        </a:p>
      </dsp:txBody>
      <dsp:txXfrm>
        <a:off x="1848612" y="1897069"/>
        <a:ext cx="3504687" cy="404310"/>
      </dsp:txXfrm>
    </dsp:sp>
    <dsp:sp modelId="{F5B6BFF0-44E4-7D43-A257-EB4C4AED1811}">
      <dsp:nvSpPr>
        <dsp:cNvPr id="0" name=""/>
        <dsp:cNvSpPr/>
      </dsp:nvSpPr>
      <dsp:spPr>
        <a:xfrm rot="19297537">
          <a:off x="1239822" y="2822630"/>
          <a:ext cx="668408" cy="23575"/>
        </a:xfrm>
        <a:custGeom>
          <a:avLst/>
          <a:gdLst/>
          <a:ahLst/>
          <a:cxnLst/>
          <a:rect l="0" t="0" r="0" b="0"/>
          <a:pathLst>
            <a:path>
              <a:moveTo>
                <a:pt x="0" y="11787"/>
              </a:moveTo>
              <a:lnTo>
                <a:pt x="668408" y="11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39822" y="2820682"/>
        <a:ext cx="668408" cy="27472"/>
      </dsp:txXfrm>
    </dsp:sp>
    <dsp:sp modelId="{41642D8B-75CF-314F-B14D-698C4F09077E}">
      <dsp:nvSpPr>
        <dsp:cNvPr id="0" name=""/>
        <dsp:cNvSpPr/>
      </dsp:nvSpPr>
      <dsp:spPr>
        <a:xfrm>
          <a:off x="1836033" y="2412210"/>
          <a:ext cx="3529845" cy="429468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GameLevel</a:t>
          </a:r>
          <a:endParaRPr lang="en-US" sz="1400" kern="1200" dirty="0"/>
        </a:p>
      </dsp:txBody>
      <dsp:txXfrm>
        <a:off x="1848612" y="2424789"/>
        <a:ext cx="3504687" cy="404310"/>
      </dsp:txXfrm>
    </dsp:sp>
    <dsp:sp modelId="{2ACA125A-4CC8-5B49-8650-0B22F9936B5F}">
      <dsp:nvSpPr>
        <dsp:cNvPr id="0" name=""/>
        <dsp:cNvSpPr/>
      </dsp:nvSpPr>
      <dsp:spPr>
        <a:xfrm rot="728731">
          <a:off x="1306021" y="3086490"/>
          <a:ext cx="536011" cy="23575"/>
        </a:xfrm>
        <a:custGeom>
          <a:avLst/>
          <a:gdLst/>
          <a:ahLst/>
          <a:cxnLst/>
          <a:rect l="0" t="0" r="0" b="0"/>
          <a:pathLst>
            <a:path>
              <a:moveTo>
                <a:pt x="0" y="11787"/>
              </a:moveTo>
              <a:lnTo>
                <a:pt x="536011" y="11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06021" y="3087263"/>
        <a:ext cx="536011" cy="22030"/>
      </dsp:txXfrm>
    </dsp:sp>
    <dsp:sp modelId="{86810BEA-8FB5-4041-9226-B4B25E87942E}">
      <dsp:nvSpPr>
        <dsp:cNvPr id="0" name=""/>
        <dsp:cNvSpPr/>
      </dsp:nvSpPr>
      <dsp:spPr>
        <a:xfrm>
          <a:off x="1836033" y="2939931"/>
          <a:ext cx="3529845" cy="4294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grade</a:t>
          </a:r>
        </a:p>
      </dsp:txBody>
      <dsp:txXfrm>
        <a:off x="1848612" y="2952510"/>
        <a:ext cx="3504687" cy="404310"/>
      </dsp:txXfrm>
    </dsp:sp>
    <dsp:sp modelId="{E03975A7-18D8-CD42-9398-BBA7199D9831}">
      <dsp:nvSpPr>
        <dsp:cNvPr id="0" name=""/>
        <dsp:cNvSpPr/>
      </dsp:nvSpPr>
      <dsp:spPr>
        <a:xfrm rot="3042726">
          <a:off x="1160256" y="3350351"/>
          <a:ext cx="827540" cy="23575"/>
        </a:xfrm>
        <a:custGeom>
          <a:avLst/>
          <a:gdLst/>
          <a:ahLst/>
          <a:cxnLst/>
          <a:rect l="0" t="0" r="0" b="0"/>
          <a:pathLst>
            <a:path>
              <a:moveTo>
                <a:pt x="0" y="11787"/>
              </a:moveTo>
              <a:lnTo>
                <a:pt x="827540" y="11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60256" y="3345132"/>
        <a:ext cx="827540" cy="34012"/>
      </dsp:txXfrm>
    </dsp:sp>
    <dsp:sp modelId="{53DF3207-87DD-5D47-8742-A33247FF952A}">
      <dsp:nvSpPr>
        <dsp:cNvPr id="0" name=""/>
        <dsp:cNvSpPr/>
      </dsp:nvSpPr>
      <dsp:spPr>
        <a:xfrm>
          <a:off x="1836033" y="3467652"/>
          <a:ext cx="3529845" cy="429468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GradeChoice</a:t>
          </a:r>
          <a:endParaRPr lang="en-US" sz="1400" kern="1200" dirty="0"/>
        </a:p>
      </dsp:txBody>
      <dsp:txXfrm>
        <a:off x="1848612" y="3480231"/>
        <a:ext cx="3504687" cy="404310"/>
      </dsp:txXfrm>
    </dsp:sp>
    <dsp:sp modelId="{5D10EE73-9294-314D-BA37-733FCF32CAAC}">
      <dsp:nvSpPr>
        <dsp:cNvPr id="0" name=""/>
        <dsp:cNvSpPr/>
      </dsp:nvSpPr>
      <dsp:spPr>
        <a:xfrm rot="3950458">
          <a:off x="933847" y="3614211"/>
          <a:ext cx="1280358" cy="23575"/>
        </a:xfrm>
        <a:custGeom>
          <a:avLst/>
          <a:gdLst/>
          <a:ahLst/>
          <a:cxnLst/>
          <a:rect l="0" t="0" r="0" b="0"/>
          <a:pathLst>
            <a:path>
              <a:moveTo>
                <a:pt x="0" y="11787"/>
              </a:moveTo>
              <a:lnTo>
                <a:pt x="1280358" y="11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33847" y="3599687"/>
        <a:ext cx="1280358" cy="52624"/>
      </dsp:txXfrm>
    </dsp:sp>
    <dsp:sp modelId="{E6370C57-4DDB-1A43-8D11-9EEF8DB6EF1E}">
      <dsp:nvSpPr>
        <dsp:cNvPr id="0" name=""/>
        <dsp:cNvSpPr/>
      </dsp:nvSpPr>
      <dsp:spPr>
        <a:xfrm>
          <a:off x="1836033" y="3995373"/>
          <a:ext cx="3529845" cy="4294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MainWindow</a:t>
          </a:r>
          <a:endParaRPr lang="en-US" sz="1400" kern="1200" dirty="0"/>
        </a:p>
      </dsp:txBody>
      <dsp:txXfrm>
        <a:off x="1848612" y="4007952"/>
        <a:ext cx="3504687" cy="404310"/>
      </dsp:txXfrm>
    </dsp:sp>
    <dsp:sp modelId="{6B2E9A0C-DFDC-1C44-A4EB-8922CA0917A5}">
      <dsp:nvSpPr>
        <dsp:cNvPr id="0" name=""/>
        <dsp:cNvSpPr/>
      </dsp:nvSpPr>
      <dsp:spPr>
        <a:xfrm rot="4369788">
          <a:off x="686503" y="3878071"/>
          <a:ext cx="1775046" cy="23575"/>
        </a:xfrm>
        <a:custGeom>
          <a:avLst/>
          <a:gdLst/>
          <a:ahLst/>
          <a:cxnLst/>
          <a:rect l="0" t="0" r="0" b="0"/>
          <a:pathLst>
            <a:path>
              <a:moveTo>
                <a:pt x="0" y="11787"/>
              </a:moveTo>
              <a:lnTo>
                <a:pt x="1775046" y="117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6503" y="3853381"/>
        <a:ext cx="1775046" cy="72956"/>
      </dsp:txXfrm>
    </dsp:sp>
    <dsp:sp modelId="{8A4AE7B2-D089-F745-B60D-5670E411BA14}">
      <dsp:nvSpPr>
        <dsp:cNvPr id="0" name=""/>
        <dsp:cNvSpPr/>
      </dsp:nvSpPr>
      <dsp:spPr>
        <a:xfrm>
          <a:off x="1836033" y="4523093"/>
          <a:ext cx="3529845" cy="4294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result</a:t>
          </a:r>
        </a:p>
      </dsp:txBody>
      <dsp:txXfrm>
        <a:off x="1848612" y="4535672"/>
        <a:ext cx="3504687" cy="404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C7999-5D48-0C4E-8111-6087A62E4DC9}">
      <dsp:nvSpPr>
        <dsp:cNvPr id="0" name=""/>
        <dsp:cNvSpPr/>
      </dsp:nvSpPr>
      <dsp:spPr>
        <a:xfrm>
          <a:off x="57044" y="0"/>
          <a:ext cx="1625600" cy="8128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QWidget</a:t>
          </a:r>
          <a:endParaRPr lang="en-US" sz="3100" kern="1200" dirty="0"/>
        </a:p>
      </dsp:txBody>
      <dsp:txXfrm>
        <a:off x="80850" y="23806"/>
        <a:ext cx="1577988" cy="765188"/>
      </dsp:txXfrm>
    </dsp:sp>
    <dsp:sp modelId="{17A82D06-7AFB-EE47-89C6-9F1805ED6BB2}">
      <dsp:nvSpPr>
        <dsp:cNvPr id="0" name=""/>
        <dsp:cNvSpPr/>
      </dsp:nvSpPr>
      <dsp:spPr>
        <a:xfrm>
          <a:off x="1682644" y="316400"/>
          <a:ext cx="650240" cy="180000"/>
        </a:xfrm>
        <a:custGeom>
          <a:avLst/>
          <a:gdLst/>
          <a:ahLst/>
          <a:cxnLst/>
          <a:rect l="0" t="0" r="0" b="0"/>
          <a:pathLst>
            <a:path>
              <a:moveTo>
                <a:pt x="0" y="90000"/>
              </a:moveTo>
              <a:lnTo>
                <a:pt x="650240" y="90000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headEnd type="none"/>
          <a:tailEnd type="stealth" w="lg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1508" y="390144"/>
        <a:ext cx="32512" cy="32512"/>
      </dsp:txXfrm>
    </dsp:sp>
    <dsp:sp modelId="{D69B26D3-4F6F-AC40-80D5-2C580CF6DAA7}">
      <dsp:nvSpPr>
        <dsp:cNvPr id="0" name=""/>
        <dsp:cNvSpPr/>
      </dsp:nvSpPr>
      <dsp:spPr>
        <a:xfrm>
          <a:off x="2332884" y="0"/>
          <a:ext cx="1625600" cy="812800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card</a:t>
          </a:r>
        </a:p>
      </dsp:txBody>
      <dsp:txXfrm>
        <a:off x="2356690" y="23806"/>
        <a:ext cx="1577988" cy="7651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AAA2A-063B-D341-94FF-C4557C52B5A6}">
      <dsp:nvSpPr>
        <dsp:cNvPr id="0" name=""/>
        <dsp:cNvSpPr/>
      </dsp:nvSpPr>
      <dsp:spPr>
        <a:xfrm rot="16200000">
          <a:off x="212" y="493634"/>
          <a:ext cx="2434580" cy="2434580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True: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Signal</a:t>
          </a:r>
          <a:r>
            <a:rPr lang="zh-CN" altLang="en-US" sz="2000" kern="1200" dirty="0"/>
            <a:t> </a:t>
          </a:r>
          <a:r>
            <a:rPr lang="en-US" altLang="zh-CN" sz="2000" kern="1200" dirty="0"/>
            <a:t>blocked</a:t>
          </a:r>
          <a:endParaRPr lang="en-US" sz="2000" kern="1200" dirty="0"/>
        </a:p>
      </dsp:txBody>
      <dsp:txXfrm rot="5400000">
        <a:off x="426264" y="1102279"/>
        <a:ext cx="2008528" cy="1217290"/>
      </dsp:txXfrm>
    </dsp:sp>
    <dsp:sp modelId="{34FAAF76-6B07-2E4C-930F-BAE102F1E351}">
      <dsp:nvSpPr>
        <dsp:cNvPr id="0" name=""/>
        <dsp:cNvSpPr/>
      </dsp:nvSpPr>
      <dsp:spPr>
        <a:xfrm rot="5400000">
          <a:off x="2679074" y="493634"/>
          <a:ext cx="2434580" cy="2434580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False: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Signal</a:t>
          </a:r>
          <a:r>
            <a:rPr lang="zh-CN" altLang="en-US" sz="2000" kern="1200" dirty="0"/>
            <a:t> </a:t>
          </a:r>
          <a:r>
            <a:rPr lang="en-US" altLang="zh-CN" sz="2000" kern="1200" dirty="0"/>
            <a:t>passed</a:t>
          </a:r>
          <a:r>
            <a:rPr lang="zh-CN" altLang="en-US" sz="2000" kern="1200" dirty="0"/>
            <a:t> </a:t>
          </a:r>
          <a:r>
            <a:rPr lang="en-US" altLang="zh-CN" sz="2000" kern="1200" dirty="0"/>
            <a:t>on</a:t>
          </a:r>
          <a:r>
            <a:rPr lang="zh-CN" altLang="en-US" sz="2000" kern="1200" dirty="0"/>
            <a:t> </a:t>
          </a:r>
          <a:endParaRPr lang="en-US" sz="2000" kern="1200" dirty="0"/>
        </a:p>
      </dsp:txBody>
      <dsp:txXfrm rot="-5400000">
        <a:off x="2679074" y="1102279"/>
        <a:ext cx="2008528" cy="1217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07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1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0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2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9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0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2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3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63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1F931BC-49AE-FD45-AAB6-E42787733662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1DAEABB-A609-AF45-BF38-095853C98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ACBA4-5C99-3B46-8DE5-F2F25D22F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0100" y="3965267"/>
            <a:ext cx="4891799" cy="434481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Ju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Wang,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Xinpei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Suyuan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95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17A9D0-4ED2-A54C-A620-8EB210C05B08}"/>
              </a:ext>
            </a:extLst>
          </p:cNvPr>
          <p:cNvSpPr txBox="1"/>
          <p:nvPr/>
        </p:nvSpPr>
        <p:spPr>
          <a:xfrm>
            <a:off x="3390900" y="4191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Class: result 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D7E5B-FBDE-2E43-8BC8-A40630CC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997" y="1598082"/>
            <a:ext cx="5126035" cy="4040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9033AB-7D82-BA44-8C18-A33BD708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8" y="1598082"/>
            <a:ext cx="5141205" cy="40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0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4A6F9-3191-3B44-A33E-A6C5C70C1A30}"/>
              </a:ext>
            </a:extLst>
          </p:cNvPr>
          <p:cNvSpPr txBox="1"/>
          <p:nvPr/>
        </p:nvSpPr>
        <p:spPr>
          <a:xfrm>
            <a:off x="-910167" y="51377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Class: grade 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BCC5D-3B94-2349-BB0A-583ACFDF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1507066"/>
            <a:ext cx="5727914" cy="4544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74D28-B300-8B45-8431-0C571079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49" y="0"/>
            <a:ext cx="5800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0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4A6F9-3191-3B44-A33E-A6C5C70C1A30}"/>
              </a:ext>
            </a:extLst>
          </p:cNvPr>
          <p:cNvSpPr txBox="1"/>
          <p:nvPr/>
        </p:nvSpPr>
        <p:spPr>
          <a:xfrm>
            <a:off x="-910167" y="513775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Class: grade 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74D28-B300-8B45-8431-0C571079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49" y="0"/>
            <a:ext cx="580005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A0EC85-82D9-F344-88A8-BDC2861C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86" y="1133475"/>
            <a:ext cx="5806114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4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0825" y="185738"/>
            <a:ext cx="661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Class: card 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13AA72-3145-694B-B99F-499EB0C5F5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017550"/>
              </p:ext>
            </p:extLst>
          </p:nvPr>
        </p:nvGraphicFramePr>
        <p:xfrm>
          <a:off x="4088235" y="1016000"/>
          <a:ext cx="4015529" cy="81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0D3F50E-5ED8-DA45-8052-D634D75CD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05" y="2836332"/>
            <a:ext cx="2040777" cy="2827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49FF85-8E17-3246-9A3B-4668DA9B18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459" y="2836333"/>
            <a:ext cx="2026096" cy="28278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BBAB54-5982-114C-A63D-BBF7776A9156}"/>
              </a:ext>
            </a:extLst>
          </p:cNvPr>
          <p:cNvSpPr txBox="1"/>
          <p:nvPr/>
        </p:nvSpPr>
        <p:spPr>
          <a:xfrm>
            <a:off x="5672668" y="2626769"/>
            <a:ext cx="543792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                       </a:t>
            </a:r>
            <a:r>
              <a:rPr lang="en-US" altLang="zh-CN" sz="2000" dirty="0"/>
              <a:t>front</a:t>
            </a:r>
            <a:r>
              <a:rPr lang="zh-CN" altLang="en-US" sz="2000" dirty="0"/>
              <a:t> </a:t>
            </a:r>
            <a:r>
              <a:rPr lang="en-US" altLang="zh-CN" sz="2000" dirty="0"/>
              <a:t>image</a:t>
            </a:r>
          </a:p>
          <a:p>
            <a:r>
              <a:rPr lang="en-US" altLang="zh-CN" sz="2000" dirty="0"/>
              <a:t>Private</a:t>
            </a:r>
            <a:r>
              <a:rPr lang="zh-CN" altLang="en-US" sz="2000" dirty="0"/>
              <a:t> </a:t>
            </a:r>
            <a:r>
              <a:rPr lang="en-US" altLang="zh-CN" sz="2000" dirty="0"/>
              <a:t>Variables</a:t>
            </a:r>
            <a:r>
              <a:rPr lang="zh-CN" altLang="en-US" sz="2000" dirty="0"/>
              <a:t>        </a:t>
            </a:r>
            <a:r>
              <a:rPr lang="en-US" altLang="zh-CN" sz="2000" dirty="0"/>
              <a:t>back</a:t>
            </a:r>
            <a:r>
              <a:rPr lang="zh-CN" altLang="en-US" sz="2000" dirty="0"/>
              <a:t> </a:t>
            </a:r>
            <a:r>
              <a:rPr lang="en-US" altLang="zh-CN" sz="2000" dirty="0"/>
              <a:t>image</a:t>
            </a:r>
          </a:p>
          <a:p>
            <a:r>
              <a:rPr lang="zh-CN" altLang="en-US" sz="2000" dirty="0"/>
              <a:t>                               </a:t>
            </a:r>
            <a:r>
              <a:rPr lang="en-US" altLang="zh-CN" sz="2000" dirty="0"/>
              <a:t>state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zh-CN" altLang="en-US" sz="2000" dirty="0"/>
              <a:t>                                 </a:t>
            </a:r>
            <a:r>
              <a:rPr lang="en-US" altLang="zh-CN" sz="2000" dirty="0"/>
              <a:t>void</a:t>
            </a:r>
            <a:r>
              <a:rPr lang="zh-CN" altLang="en-US" sz="2000" dirty="0"/>
              <a:t> </a:t>
            </a:r>
            <a:r>
              <a:rPr lang="en-US" altLang="zh-CN" sz="2000" dirty="0"/>
              <a:t>shake()</a:t>
            </a:r>
            <a:endParaRPr lang="en-US" sz="2000" dirty="0"/>
          </a:p>
          <a:p>
            <a:r>
              <a:rPr lang="zh-CN" altLang="en-US" sz="2000" dirty="0"/>
              <a:t>                                 </a:t>
            </a:r>
            <a:r>
              <a:rPr lang="en-US" altLang="zh-CN" sz="2000" dirty="0"/>
              <a:t>void</a:t>
            </a:r>
            <a:r>
              <a:rPr lang="zh-CN" altLang="en-US" sz="2000" dirty="0"/>
              <a:t> </a:t>
            </a:r>
            <a:r>
              <a:rPr lang="en-US" altLang="zh-CN" sz="2000" dirty="0"/>
              <a:t>reveal()</a:t>
            </a:r>
          </a:p>
          <a:p>
            <a:r>
              <a:rPr lang="en-US" altLang="zh-CN" sz="2000" dirty="0"/>
              <a:t>Member</a:t>
            </a:r>
            <a:r>
              <a:rPr lang="zh-CN" altLang="en-US" sz="2000" dirty="0"/>
              <a:t> </a:t>
            </a:r>
            <a:r>
              <a:rPr lang="en-US" altLang="zh-CN" sz="2000" dirty="0"/>
              <a:t>Functions</a:t>
            </a:r>
            <a:r>
              <a:rPr lang="zh-CN" altLang="en-US" sz="2000" dirty="0"/>
              <a:t>      </a:t>
            </a:r>
            <a:r>
              <a:rPr lang="en-US" altLang="zh-CN" sz="2000" dirty="0"/>
              <a:t>void</a:t>
            </a:r>
            <a:r>
              <a:rPr lang="zh-CN" altLang="en-US" sz="2000" dirty="0"/>
              <a:t> </a:t>
            </a:r>
            <a:r>
              <a:rPr lang="en-US" altLang="zh-CN" sz="2000" dirty="0"/>
              <a:t>hide()</a:t>
            </a:r>
          </a:p>
          <a:p>
            <a:r>
              <a:rPr lang="zh-CN" altLang="en-US" sz="2000" dirty="0"/>
              <a:t>                                 </a:t>
            </a:r>
            <a:r>
              <a:rPr lang="en-US" altLang="zh-CN" sz="2000" dirty="0"/>
              <a:t>void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paintEvent</a:t>
            </a:r>
            <a:r>
              <a:rPr lang="en-US" altLang="zh-CN" sz="2000" dirty="0"/>
              <a:t>()</a:t>
            </a:r>
          </a:p>
          <a:p>
            <a:r>
              <a:rPr lang="zh-CN" altLang="en-US" sz="2000" dirty="0"/>
              <a:t>                                 </a:t>
            </a:r>
            <a:r>
              <a:rPr lang="en-US" altLang="zh-CN" sz="2000" dirty="0"/>
              <a:t>bool</a:t>
            </a:r>
            <a:r>
              <a:rPr lang="zh-CN" altLang="en-US" sz="2000" dirty="0"/>
              <a:t> </a:t>
            </a:r>
            <a:r>
              <a:rPr lang="en-US" altLang="zh-CN" sz="2000" dirty="0"/>
              <a:t>equals(</a:t>
            </a:r>
            <a:r>
              <a:rPr lang="en-US" altLang="zh-CN" sz="2000" dirty="0" err="1"/>
              <a:t>const</a:t>
            </a:r>
            <a:r>
              <a:rPr lang="zh-CN" altLang="en-US" sz="2000" dirty="0"/>
              <a:t> </a:t>
            </a:r>
            <a:r>
              <a:rPr lang="en-US" altLang="zh-CN" sz="2000" dirty="0"/>
              <a:t>card&amp;</a:t>
            </a:r>
            <a:r>
              <a:rPr lang="zh-CN" altLang="en-US" sz="2000" dirty="0"/>
              <a:t> </a:t>
            </a:r>
            <a:r>
              <a:rPr lang="en-US" altLang="zh-CN" sz="2000" dirty="0"/>
              <a:t>b)</a:t>
            </a:r>
            <a:endParaRPr lang="en-US" sz="2000" dirty="0"/>
          </a:p>
          <a:p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EDFD07B-2F09-0641-A4E6-1BC0C9850D5B}"/>
              </a:ext>
            </a:extLst>
          </p:cNvPr>
          <p:cNvSpPr/>
          <p:nvPr/>
        </p:nvSpPr>
        <p:spPr>
          <a:xfrm>
            <a:off x="7555487" y="2709568"/>
            <a:ext cx="198119" cy="7620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BAC16C3-9BFD-BF42-8BC5-1B6C5355344B}"/>
              </a:ext>
            </a:extLst>
          </p:cNvPr>
          <p:cNvSpPr/>
          <p:nvPr/>
        </p:nvSpPr>
        <p:spPr>
          <a:xfrm>
            <a:off x="7747193" y="4538072"/>
            <a:ext cx="198119" cy="14054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4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C7838-1326-3048-874C-A8EBC057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3" y="1581150"/>
            <a:ext cx="6026859" cy="1001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A233A1-F973-8F4D-A805-4E7CB347FD09}"/>
              </a:ext>
            </a:extLst>
          </p:cNvPr>
          <p:cNvSpPr txBox="1"/>
          <p:nvPr/>
        </p:nvSpPr>
        <p:spPr>
          <a:xfrm>
            <a:off x="2653552" y="188020"/>
            <a:ext cx="688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Handling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Signals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from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Card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Objects 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91EDA-506E-2444-9687-5230C18F331E}"/>
              </a:ext>
            </a:extLst>
          </p:cNvPr>
          <p:cNvSpPr txBox="1"/>
          <p:nvPr/>
        </p:nvSpPr>
        <p:spPr>
          <a:xfrm>
            <a:off x="556684" y="992306"/>
            <a:ext cx="553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Install</a:t>
            </a:r>
            <a:r>
              <a:rPr lang="zh-CN" altLang="en-US" sz="2400" dirty="0"/>
              <a:t> </a:t>
            </a:r>
            <a:r>
              <a:rPr lang="en-US" altLang="zh-CN" sz="2400" dirty="0"/>
              <a:t>Event</a:t>
            </a:r>
            <a:r>
              <a:rPr lang="zh-CN" altLang="en-US" sz="2400" dirty="0"/>
              <a:t> </a:t>
            </a:r>
            <a:r>
              <a:rPr lang="en-US" altLang="zh-CN" sz="2400" dirty="0"/>
              <a:t>Filter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Card</a:t>
            </a:r>
            <a:r>
              <a:rPr lang="zh-CN" altLang="en-US" sz="2400" dirty="0"/>
              <a:t> </a:t>
            </a:r>
            <a:r>
              <a:rPr lang="en-US" altLang="zh-CN" sz="2400" dirty="0"/>
              <a:t>Object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F27D1-3847-C045-8BC4-B2A65908AC82}"/>
              </a:ext>
            </a:extLst>
          </p:cNvPr>
          <p:cNvSpPr txBox="1"/>
          <p:nvPr/>
        </p:nvSpPr>
        <p:spPr>
          <a:xfrm>
            <a:off x="556684" y="2583134"/>
            <a:ext cx="4946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Define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Event</a:t>
            </a:r>
            <a:r>
              <a:rPr lang="zh-CN" altLang="en-US" sz="2400" dirty="0"/>
              <a:t> </a:t>
            </a:r>
            <a:r>
              <a:rPr lang="en-US" altLang="zh-CN" sz="2400" dirty="0"/>
              <a:t>Filter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C778D-1B33-C141-BF73-FC6AF806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84" y="3044798"/>
            <a:ext cx="6095084" cy="3625181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4DFA098-7547-FF4A-98F5-04BEF33BF7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815449"/>
              </p:ext>
            </p:extLst>
          </p:nvPr>
        </p:nvGraphicFramePr>
        <p:xfrm>
          <a:off x="6824133" y="2098417"/>
          <a:ext cx="5113867" cy="3421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75310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C3047E8-BF7B-CC44-A28A-FB548A2BC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523744"/>
            <a:ext cx="6801612" cy="1239894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Chalkduster" panose="03050602040202020205" pitchFamily="66" charset="77"/>
              </a:rPr>
              <a:t>Any</a:t>
            </a:r>
            <a:r>
              <a:rPr lang="zh-CN" altLang="en-US" sz="4800" dirty="0">
                <a:latin typeface="Chalkduster" panose="03050602040202020205" pitchFamily="66" charset="77"/>
              </a:rPr>
              <a:t> </a:t>
            </a:r>
            <a:r>
              <a:rPr lang="en-US" altLang="zh-CN" sz="4800" dirty="0">
                <a:latin typeface="Chalkduster" panose="03050602040202020205" pitchFamily="66" charset="77"/>
              </a:rPr>
              <a:t>Questions</a:t>
            </a:r>
            <a:r>
              <a:rPr lang="zh-CN" altLang="en-US" sz="4800" dirty="0">
                <a:latin typeface="Chalkduster" panose="03050602040202020205" pitchFamily="66" charset="77"/>
              </a:rPr>
              <a:t>？</a:t>
            </a:r>
            <a:endParaRPr lang="en-US" sz="4800" dirty="0"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4477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92417835"/>
              </p:ext>
            </p:extLst>
          </p:nvPr>
        </p:nvGraphicFramePr>
        <p:xfrm>
          <a:off x="423333" y="1295400"/>
          <a:ext cx="11277600" cy="531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33775" y="24765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</a:t>
            </a:r>
            <a:r>
              <a:rPr lang="zh-CN" altLang="en-US" sz="40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59079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6087" y="221387"/>
            <a:ext cx="6219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Class: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MainWindow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1C20E-1FB0-6646-A90F-506301F3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36" y="1235559"/>
            <a:ext cx="6214253" cy="489430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16F8C37-DE2C-5B43-B3E0-42E4B6217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2147177"/>
              </p:ext>
            </p:extLst>
          </p:nvPr>
        </p:nvGraphicFramePr>
        <p:xfrm>
          <a:off x="6891867" y="806162"/>
          <a:ext cx="5088658" cy="6051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85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5469" y="189442"/>
            <a:ext cx="850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Class:</a:t>
            </a:r>
            <a:r>
              <a:rPr lang="en-US" altLang="zh-CN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GameInstruction</a:t>
            </a:r>
            <a:r>
              <a:rPr lang="en-US" altLang="zh-CN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 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5D1FA-0802-4244-A331-71320E34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64" y="1236133"/>
            <a:ext cx="6158551" cy="489436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5F807C-5D93-D347-A2A0-6A7CB6D55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886855"/>
              </p:ext>
            </p:extLst>
          </p:nvPr>
        </p:nvGraphicFramePr>
        <p:xfrm>
          <a:off x="6790267" y="1236133"/>
          <a:ext cx="5266265" cy="543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533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69393" y="205317"/>
            <a:ext cx="6653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Class:</a:t>
            </a:r>
            <a:r>
              <a:rPr lang="en-US" altLang="zh-CN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GameLevel</a:t>
            </a:r>
            <a:r>
              <a:rPr lang="en-US" altLang="zh-CN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Times New Roman" panose="02020603050405020304" pitchFamily="18" charset="0"/>
              </a:rPr>
              <a:t> </a:t>
            </a:r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93C014-80A7-7E46-85A4-B7769A8D1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6974502"/>
              </p:ext>
            </p:extLst>
          </p:nvPr>
        </p:nvGraphicFramePr>
        <p:xfrm>
          <a:off x="6807200" y="774217"/>
          <a:ext cx="5249333" cy="6083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A83E6A2-A401-6B4A-84C6-D8405A000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67" y="1439234"/>
            <a:ext cx="5874287" cy="46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1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0825" y="185738"/>
            <a:ext cx="6610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Class: </a:t>
            </a:r>
            <a:r>
              <a:rPr lang="en-US" altLang="zh-CN" sz="3200" dirty="0" err="1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GradeChoice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0D31E-C2DE-6F43-9C06-81EC9438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6" y="1489764"/>
            <a:ext cx="5950870" cy="4652688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13AA72-3145-694B-B99F-499EB0C5F5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096739"/>
              </p:ext>
            </p:extLst>
          </p:nvPr>
        </p:nvGraphicFramePr>
        <p:xfrm>
          <a:off x="6688667" y="774217"/>
          <a:ext cx="5367866" cy="6083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749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63637" y="137220"/>
            <a:ext cx="2864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Class: 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Game 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9B5F6-2022-D548-8601-D11D450A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466" y="3060205"/>
            <a:ext cx="3225893" cy="2536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A9C90-E4DF-E64F-B009-F5340EC70D25}"/>
              </a:ext>
            </a:extLst>
          </p:cNvPr>
          <p:cNvSpPr txBox="1"/>
          <p:nvPr/>
        </p:nvSpPr>
        <p:spPr>
          <a:xfrm>
            <a:off x="2389096" y="1698099"/>
            <a:ext cx="7413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Layouts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dynamically</a:t>
            </a:r>
            <a:r>
              <a:rPr lang="zh-CN" altLang="en-US" sz="2400" dirty="0"/>
              <a:t> </a:t>
            </a:r>
            <a:r>
              <a:rPr lang="en-US" altLang="zh-CN" sz="2400" dirty="0"/>
              <a:t>allocated</a:t>
            </a:r>
            <a:r>
              <a:rPr lang="zh-CN" altLang="en-US" sz="2400" dirty="0"/>
              <a:t> </a:t>
            </a:r>
            <a:r>
              <a:rPr lang="en-US" altLang="zh-CN" sz="2400" dirty="0"/>
              <a:t>depending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92BBE-3170-E74B-BA84-0CD83B4B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54" y="3060205"/>
            <a:ext cx="3225893" cy="2536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EE69E-BE8E-1E49-A59E-D00907EA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41" y="3061385"/>
            <a:ext cx="3225894" cy="25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9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0E492-9B96-5D46-84E8-297C1FA3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40" y="1140883"/>
            <a:ext cx="6423720" cy="5073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43403-C7C6-AA40-984B-AAA3B1C0EB1A}"/>
              </a:ext>
            </a:extLst>
          </p:cNvPr>
          <p:cNvSpPr txBox="1"/>
          <p:nvPr/>
        </p:nvSpPr>
        <p:spPr>
          <a:xfrm>
            <a:off x="2653552" y="188020"/>
            <a:ext cx="688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Step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1: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Memorize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Cards’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Placement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2EE27F-CC18-FF47-862D-A5C53FE49D00}"/>
              </a:ext>
            </a:extLst>
          </p:cNvPr>
          <p:cNvSpPr txBox="1"/>
          <p:nvPr/>
        </p:nvSpPr>
        <p:spPr>
          <a:xfrm>
            <a:off x="2653552" y="188020"/>
            <a:ext cx="688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Step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2: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Choosing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cards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to</a:t>
            </a:r>
            <a:r>
              <a:rPr lang="zh-CN" altLang="en-US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tima" panose="02000503060000020004" pitchFamily="2" charset="0"/>
                <a:ea typeface="Batang" panose="02030600000101010101" pitchFamily="18" charset="-127"/>
                <a:cs typeface="Arial" panose="020B0604020202020204" pitchFamily="34" charset="0"/>
              </a:rPr>
              <a:t>eliminate</a:t>
            </a:r>
            <a:endParaRPr lang="en-US" sz="320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tima" panose="02000503060000020004" pitchFamily="2" charset="0"/>
              <a:ea typeface="Batang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90FEA-D10C-484D-AD1E-E468336B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66" y="1049867"/>
            <a:ext cx="6561067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585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{F58F4581-6375-FB4B-B94D-44A5122BE248}tf10001120</Template>
  <TotalTime>533</TotalTime>
  <Words>171</Words>
  <Application>Microsoft Macintosh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Chalkduster</vt:lpstr>
      <vt:lpstr>Gill Sans MT</vt:lpstr>
      <vt:lpstr>Helvetica</vt:lpstr>
      <vt:lpstr>Optima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Xinpei Li</dc:creator>
  <cp:lastModifiedBy>LiuSuyuan</cp:lastModifiedBy>
  <cp:revision>38</cp:revision>
  <dcterms:created xsi:type="dcterms:W3CDTF">2018-12-02T22:10:32Z</dcterms:created>
  <dcterms:modified xsi:type="dcterms:W3CDTF">2018-12-05T18:09:21Z</dcterms:modified>
</cp:coreProperties>
</file>